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li"/>
      <p:regular r:id="rId30"/>
      <p:bold r:id="rId31"/>
      <p:italic r:id="rId32"/>
      <p:boldItalic r:id="rId33"/>
    </p:embeddedFont>
    <p:embeddedFont>
      <p:font typeface="Mali SemiBold"/>
      <p:regular r:id="rId34"/>
      <p:bold r:id="rId35"/>
      <p:italic r:id="rId36"/>
      <p:boldItalic r:id="rId37"/>
    </p:embeddedFont>
    <p:embeddedFont>
      <p:font typeface="Nuni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italic.fntdata"/><Relationship Id="rId20" Type="http://schemas.openxmlformats.org/officeDocument/2006/relationships/slide" Target="slides/slide14.xml"/><Relationship Id="rId41" Type="http://schemas.openxmlformats.org/officeDocument/2006/relationships/font" Target="fonts/Nunito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regular.fntdata"/><Relationship Id="rId25" Type="http://schemas.openxmlformats.org/officeDocument/2006/relationships/slide" Target="slides/slide19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li-bold.fntdata"/><Relationship Id="rId30" Type="http://schemas.openxmlformats.org/officeDocument/2006/relationships/font" Target="fonts/Mali-regular.fntdata"/><Relationship Id="rId11" Type="http://schemas.openxmlformats.org/officeDocument/2006/relationships/slide" Target="slides/slide5.xml"/><Relationship Id="rId33" Type="http://schemas.openxmlformats.org/officeDocument/2006/relationships/font" Target="fonts/Mali-boldItalic.fntdata"/><Relationship Id="rId10" Type="http://schemas.openxmlformats.org/officeDocument/2006/relationships/slide" Target="slides/slide4.xml"/><Relationship Id="rId32" Type="http://schemas.openxmlformats.org/officeDocument/2006/relationships/font" Target="fonts/Mali-italic.fntdata"/><Relationship Id="rId13" Type="http://schemas.openxmlformats.org/officeDocument/2006/relationships/slide" Target="slides/slide7.xml"/><Relationship Id="rId35" Type="http://schemas.openxmlformats.org/officeDocument/2006/relationships/font" Target="fonts/MaliSemiBold-bold.fntdata"/><Relationship Id="rId12" Type="http://schemas.openxmlformats.org/officeDocument/2006/relationships/slide" Target="slides/slide6.xml"/><Relationship Id="rId34" Type="http://schemas.openxmlformats.org/officeDocument/2006/relationships/font" Target="fonts/Mali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Mali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MaliSemiBold-italic.fntdata"/><Relationship Id="rId17" Type="http://schemas.openxmlformats.org/officeDocument/2006/relationships/slide" Target="slides/slide11.xml"/><Relationship Id="rId39" Type="http://schemas.openxmlformats.org/officeDocument/2006/relationships/font" Target="fonts/NunitoLight-bold.fntdata"/><Relationship Id="rId16" Type="http://schemas.openxmlformats.org/officeDocument/2006/relationships/slide" Target="slides/slide10.xml"/><Relationship Id="rId38" Type="http://schemas.openxmlformats.org/officeDocument/2006/relationships/font" Target="fonts/Nunito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1c300986235_0_3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1c300986235_0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caecb309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1caecb309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caecb309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1caecb309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c300986235_0_3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c300986235_0_3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1c300986235_0_3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1c300986235_0_3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使用輸入圖片的風格輸出 "</a:t>
            </a:r>
            <a:r>
              <a:rPr lang="zh-TW" sz="9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painting of a virus monster playing guitar"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c300986235_0_3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1c300986235_0_3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c386f6574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c386f6574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c386f6574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c386f6574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c300986235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1c300986235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c300986235_0_3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c300986235_0_3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c300986235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c300986235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c300986235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c30098623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c300986235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c300986235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c300986235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c300986235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c300986235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c300986235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可以直接copy期中講的內容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caecb30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caecb30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可以直接copy期中講的內容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c300986235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c300986235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在講一次Stable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可以直接copy期中講的內容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c300986235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c300986235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在講一次Stable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可以直接copy期中講的內容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29000" y="772625"/>
            <a:ext cx="714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3409171" y="2429676"/>
            <a:ext cx="5318543" cy="7882145"/>
            <a:chOff x="3485371" y="1424851"/>
            <a:chExt cx="5318543" cy="788214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3485371" y="1958251"/>
              <a:ext cx="468816" cy="7120145"/>
              <a:chOff x="1447800" y="152400"/>
              <a:chExt cx="318597" cy="483869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3808592" y="1577251"/>
              <a:ext cx="468816" cy="7120145"/>
              <a:chOff x="1600200" y="152400"/>
              <a:chExt cx="318597" cy="483869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4131812" y="2186851"/>
              <a:ext cx="468816" cy="7120145"/>
              <a:chOff x="533400" y="152400"/>
              <a:chExt cx="318597" cy="4838699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4455033" y="1729651"/>
              <a:ext cx="468816" cy="7120145"/>
              <a:chOff x="685800" y="152400"/>
              <a:chExt cx="318597" cy="4838699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" name="Google Shape;24;p2"/>
            <p:cNvGrpSpPr/>
            <p:nvPr/>
          </p:nvGrpSpPr>
          <p:grpSpPr>
            <a:xfrm>
              <a:off x="4778254" y="1424851"/>
              <a:ext cx="468816" cy="7120145"/>
              <a:chOff x="838200" y="152400"/>
              <a:chExt cx="318597" cy="4838699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2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2"/>
            <p:cNvGrpSpPr/>
            <p:nvPr/>
          </p:nvGrpSpPr>
          <p:grpSpPr>
            <a:xfrm>
              <a:off x="5101474" y="1882051"/>
              <a:ext cx="468816" cy="7120145"/>
              <a:chOff x="990600" y="152400"/>
              <a:chExt cx="318597" cy="4838699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" name="Google Shape;30;p2"/>
            <p:cNvGrpSpPr/>
            <p:nvPr/>
          </p:nvGrpSpPr>
          <p:grpSpPr>
            <a:xfrm>
              <a:off x="5424695" y="1729651"/>
              <a:ext cx="468816" cy="7120145"/>
              <a:chOff x="3663063" y="152400"/>
              <a:chExt cx="318597" cy="48386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" name="Google Shape;3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" name="Google Shape;33;p2"/>
            <p:cNvGrpSpPr/>
            <p:nvPr/>
          </p:nvGrpSpPr>
          <p:grpSpPr>
            <a:xfrm>
              <a:off x="5747916" y="2034451"/>
              <a:ext cx="468816" cy="7120145"/>
              <a:chOff x="1295400" y="152400"/>
              <a:chExt cx="318597" cy="4838699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6072553" y="1958251"/>
              <a:ext cx="468816" cy="7120145"/>
              <a:chOff x="1447800" y="152400"/>
              <a:chExt cx="318597" cy="4838699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oogle Shape;39;p2"/>
            <p:cNvGrpSpPr/>
            <p:nvPr/>
          </p:nvGrpSpPr>
          <p:grpSpPr>
            <a:xfrm>
              <a:off x="6395774" y="1653451"/>
              <a:ext cx="468816" cy="7120145"/>
              <a:chOff x="1600200" y="152400"/>
              <a:chExt cx="318597" cy="4838699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" name="Google Shape;4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" name="Google Shape;42;p2"/>
            <p:cNvGrpSpPr/>
            <p:nvPr/>
          </p:nvGrpSpPr>
          <p:grpSpPr>
            <a:xfrm>
              <a:off x="6718994" y="1424851"/>
              <a:ext cx="468816" cy="7120145"/>
              <a:chOff x="533400" y="152400"/>
              <a:chExt cx="318597" cy="4838699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" name="Google Shape;4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" name="Google Shape;45;p2"/>
            <p:cNvGrpSpPr/>
            <p:nvPr/>
          </p:nvGrpSpPr>
          <p:grpSpPr>
            <a:xfrm>
              <a:off x="7042215" y="1501051"/>
              <a:ext cx="468816" cy="7120145"/>
              <a:chOff x="685800" y="152400"/>
              <a:chExt cx="318597" cy="4838699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7" name="Google Shape;4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2"/>
            <p:cNvGrpSpPr/>
            <p:nvPr/>
          </p:nvGrpSpPr>
          <p:grpSpPr>
            <a:xfrm>
              <a:off x="7365436" y="1882051"/>
              <a:ext cx="468816" cy="7120145"/>
              <a:chOff x="838200" y="152400"/>
              <a:chExt cx="318597" cy="4838699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" name="Google Shape;5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" name="Google Shape;51;p2"/>
            <p:cNvGrpSpPr/>
            <p:nvPr/>
          </p:nvGrpSpPr>
          <p:grpSpPr>
            <a:xfrm>
              <a:off x="7688656" y="1424851"/>
              <a:ext cx="468816" cy="7120145"/>
              <a:chOff x="990600" y="152400"/>
              <a:chExt cx="318597" cy="4838699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" name="Google Shape;5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oogle Shape;54;p2"/>
            <p:cNvGrpSpPr/>
            <p:nvPr/>
          </p:nvGrpSpPr>
          <p:grpSpPr>
            <a:xfrm>
              <a:off x="8011877" y="2186851"/>
              <a:ext cx="468816" cy="7120145"/>
              <a:chOff x="3663063" y="152400"/>
              <a:chExt cx="318597" cy="4838699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6" name="Google Shape;5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2"/>
            <p:cNvGrpSpPr/>
            <p:nvPr/>
          </p:nvGrpSpPr>
          <p:grpSpPr>
            <a:xfrm>
              <a:off x="8335098" y="1805851"/>
              <a:ext cx="468816" cy="7120145"/>
              <a:chOff x="1295400" y="152400"/>
              <a:chExt cx="318597" cy="4838699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" name="Google Shape;5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0" name="Google Shape;6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68" name="Google Shape;668;p11"/>
          <p:cNvGrpSpPr/>
          <p:nvPr/>
        </p:nvGrpSpPr>
        <p:grpSpPr>
          <a:xfrm flipH="1" rot="-5400000">
            <a:off x="2172082" y="3352950"/>
            <a:ext cx="4799834" cy="6154586"/>
            <a:chOff x="8004404" y="372498"/>
            <a:chExt cx="3529549" cy="4525764"/>
          </a:xfrm>
        </p:grpSpPr>
        <p:grpSp>
          <p:nvGrpSpPr>
            <p:cNvPr id="669" name="Google Shape;669;p11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670" name="Google Shape;670;p11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671" name="Google Shape;671;p11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2" name="Google Shape;672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3" name="Google Shape;673;p11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674" name="Google Shape;674;p11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5" name="Google Shape;675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6" name="Google Shape;676;p11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677" name="Google Shape;677;p11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8" name="Google Shape;678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9" name="Google Shape;679;p11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680" name="Google Shape;680;p11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1" name="Google Shape;681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82" name="Google Shape;682;p11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683" name="Google Shape;683;p11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4" name="Google Shape;684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85" name="Google Shape;685;p11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686" name="Google Shape;686;p11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7" name="Google Shape;687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88" name="Google Shape;688;p11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689" name="Google Shape;689;p11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90" name="Google Shape;690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1" name="Google Shape;691;p11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692" name="Google Shape;692;p11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93" name="Google Shape;693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4" name="Google Shape;694;p11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695" name="Google Shape;695;p11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96" name="Google Shape;696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7" name="Google Shape;697;p11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698" name="Google Shape;698;p11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99" name="Google Shape;699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0" name="Google Shape;700;p11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701" name="Google Shape;701;p11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02" name="Google Shape;702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3" name="Google Shape;703;p11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704" name="Google Shape;704;p11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05" name="Google Shape;705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6" name="Google Shape;706;p11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707" name="Google Shape;707;p11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08" name="Google Shape;708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9" name="Google Shape;709;p11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710" name="Google Shape;710;p11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711" name="Google Shape;711;p11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2" name="Google Shape;712;p11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713" name="Google Shape;713;p11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4" name="Google Shape;71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5" name="Google Shape;715;p11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716" name="Google Shape;716;p11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7" name="Google Shape;71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8" name="Google Shape;718;p11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719" name="Google Shape;719;p11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0" name="Google Shape;72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1" name="Google Shape;721;p11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722" name="Google Shape;722;p11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3" name="Google Shape;72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4" name="Google Shape;724;p11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725" name="Google Shape;725;p11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6" name="Google Shape;72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" name="Google Shape;727;p11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728" name="Google Shape;728;p11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29" name="Google Shape;72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0" name="Google Shape;730;p11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731" name="Google Shape;731;p11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2" name="Google Shape;73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3" name="Google Shape;733;p11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734" name="Google Shape;734;p11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5" name="Google Shape;73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6" name="Google Shape;736;p11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737" name="Google Shape;737;p11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8" name="Google Shape;73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9" name="Google Shape;739;p11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740" name="Google Shape;740;p11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1" name="Google Shape;74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2" name="Google Shape;742;p11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743" name="Google Shape;743;p11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4" name="Google Shape;74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5" name="Google Shape;745;p11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746" name="Google Shape;746;p11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7" name="Google Shape;74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8" name="Google Shape;748;p11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749" name="Google Shape;749;p11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0" name="Google Shape;75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1" name="Google Shape;751;p11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752" name="Google Shape;752;p11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3" name="Google Shape;75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4" name="Google Shape;754;p11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755" name="Google Shape;755;p11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6" name="Google Shape;75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pencils">
  <p:cSld name="BLANK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encil - Light paper">
  <p:cSld name="BLANK_1_1">
    <p:bg>
      <p:bgPr>
        <a:solidFill>
          <a:schemeClr val="accent5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3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encil - Dark paper">
  <p:cSld name="BLANK_1_1_1">
    <p:bg>
      <p:bgPr>
        <a:solidFill>
          <a:schemeClr val="accent5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4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7" name="Google Shape;7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8" name="Google Shape;7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7"/>
          <p:cNvSpPr txBox="1"/>
          <p:nvPr>
            <p:ph type="ctrTitle"/>
          </p:nvPr>
        </p:nvSpPr>
        <p:spPr>
          <a:xfrm>
            <a:off x="829000" y="772625"/>
            <a:ext cx="7146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775" name="Google Shape;775;p17"/>
          <p:cNvGrpSpPr/>
          <p:nvPr/>
        </p:nvGrpSpPr>
        <p:grpSpPr>
          <a:xfrm>
            <a:off x="3409169" y="2429676"/>
            <a:ext cx="5318543" cy="7882145"/>
            <a:chOff x="3485369" y="1424851"/>
            <a:chExt cx="5318543" cy="7882145"/>
          </a:xfrm>
        </p:grpSpPr>
        <p:grpSp>
          <p:nvGrpSpPr>
            <p:cNvPr id="776" name="Google Shape;776;p17"/>
            <p:cNvGrpSpPr/>
            <p:nvPr/>
          </p:nvGrpSpPr>
          <p:grpSpPr>
            <a:xfrm>
              <a:off x="3485369" y="1958251"/>
              <a:ext cx="468816" cy="7120145"/>
              <a:chOff x="1447800" y="152400"/>
              <a:chExt cx="318597" cy="4838699"/>
            </a:xfrm>
          </p:grpSpPr>
          <p:sp>
            <p:nvSpPr>
              <p:cNvPr id="777" name="Google Shape;777;p1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8" name="Google Shape;778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9" name="Google Shape;779;p17"/>
            <p:cNvGrpSpPr/>
            <p:nvPr/>
          </p:nvGrpSpPr>
          <p:grpSpPr>
            <a:xfrm>
              <a:off x="3808589" y="1577251"/>
              <a:ext cx="468816" cy="7120145"/>
              <a:chOff x="1600200" y="152400"/>
              <a:chExt cx="318597" cy="4838699"/>
            </a:xfrm>
          </p:grpSpPr>
          <p:sp>
            <p:nvSpPr>
              <p:cNvPr id="780" name="Google Shape;780;p1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1" name="Google Shape;781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2" name="Google Shape;782;p17"/>
            <p:cNvGrpSpPr/>
            <p:nvPr/>
          </p:nvGrpSpPr>
          <p:grpSpPr>
            <a:xfrm>
              <a:off x="4131811" y="2186851"/>
              <a:ext cx="468816" cy="7120145"/>
              <a:chOff x="533400" y="152400"/>
              <a:chExt cx="318597" cy="4838699"/>
            </a:xfrm>
          </p:grpSpPr>
          <p:sp>
            <p:nvSpPr>
              <p:cNvPr id="783" name="Google Shape;783;p1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4" name="Google Shape;784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5" name="Google Shape;785;p17"/>
            <p:cNvGrpSpPr/>
            <p:nvPr/>
          </p:nvGrpSpPr>
          <p:grpSpPr>
            <a:xfrm>
              <a:off x="4455032" y="1729651"/>
              <a:ext cx="468816" cy="7120145"/>
              <a:chOff x="685800" y="152400"/>
              <a:chExt cx="318597" cy="4838699"/>
            </a:xfrm>
          </p:grpSpPr>
          <p:sp>
            <p:nvSpPr>
              <p:cNvPr id="786" name="Google Shape;786;p1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87" name="Google Shape;787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8" name="Google Shape;788;p17"/>
            <p:cNvGrpSpPr/>
            <p:nvPr/>
          </p:nvGrpSpPr>
          <p:grpSpPr>
            <a:xfrm>
              <a:off x="4778253" y="1424851"/>
              <a:ext cx="468816" cy="7120145"/>
              <a:chOff x="838200" y="152400"/>
              <a:chExt cx="318597" cy="4838699"/>
            </a:xfrm>
          </p:grpSpPr>
          <p:sp>
            <p:nvSpPr>
              <p:cNvPr id="789" name="Google Shape;789;p17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0" name="Google Shape;790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1" name="Google Shape;791;p17"/>
            <p:cNvGrpSpPr/>
            <p:nvPr/>
          </p:nvGrpSpPr>
          <p:grpSpPr>
            <a:xfrm>
              <a:off x="5101472" y="1882051"/>
              <a:ext cx="468816" cy="7120145"/>
              <a:chOff x="990600" y="152400"/>
              <a:chExt cx="318597" cy="4838699"/>
            </a:xfrm>
          </p:grpSpPr>
          <p:sp>
            <p:nvSpPr>
              <p:cNvPr id="792" name="Google Shape;792;p1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3" name="Google Shape;793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4" name="Google Shape;794;p17"/>
            <p:cNvGrpSpPr/>
            <p:nvPr/>
          </p:nvGrpSpPr>
          <p:grpSpPr>
            <a:xfrm>
              <a:off x="5424689" y="1729651"/>
              <a:ext cx="468816" cy="7120145"/>
              <a:chOff x="3663063" y="152400"/>
              <a:chExt cx="318597" cy="4838699"/>
            </a:xfrm>
          </p:grpSpPr>
          <p:sp>
            <p:nvSpPr>
              <p:cNvPr id="795" name="Google Shape;795;p1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6" name="Google Shape;796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7" name="Google Shape;797;p17"/>
            <p:cNvGrpSpPr/>
            <p:nvPr/>
          </p:nvGrpSpPr>
          <p:grpSpPr>
            <a:xfrm>
              <a:off x="5747914" y="2034451"/>
              <a:ext cx="468816" cy="7120145"/>
              <a:chOff x="1295400" y="152400"/>
              <a:chExt cx="318597" cy="4838699"/>
            </a:xfrm>
          </p:grpSpPr>
          <p:sp>
            <p:nvSpPr>
              <p:cNvPr id="798" name="Google Shape;798;p1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9" name="Google Shape;799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0" name="Google Shape;800;p17"/>
            <p:cNvGrpSpPr/>
            <p:nvPr/>
          </p:nvGrpSpPr>
          <p:grpSpPr>
            <a:xfrm>
              <a:off x="6072551" y="1958251"/>
              <a:ext cx="468816" cy="7120145"/>
              <a:chOff x="1447800" y="152400"/>
              <a:chExt cx="318597" cy="4838699"/>
            </a:xfrm>
          </p:grpSpPr>
          <p:sp>
            <p:nvSpPr>
              <p:cNvPr id="801" name="Google Shape;801;p1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2" name="Google Shape;802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3" name="Google Shape;803;p17"/>
            <p:cNvGrpSpPr/>
            <p:nvPr/>
          </p:nvGrpSpPr>
          <p:grpSpPr>
            <a:xfrm>
              <a:off x="6395771" y="1653451"/>
              <a:ext cx="468816" cy="7120145"/>
              <a:chOff x="1600200" y="152400"/>
              <a:chExt cx="318597" cy="4838699"/>
            </a:xfrm>
          </p:grpSpPr>
          <p:sp>
            <p:nvSpPr>
              <p:cNvPr id="804" name="Google Shape;804;p1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5" name="Google Shape;805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6" name="Google Shape;806;p17"/>
            <p:cNvGrpSpPr/>
            <p:nvPr/>
          </p:nvGrpSpPr>
          <p:grpSpPr>
            <a:xfrm>
              <a:off x="6718993" y="1424851"/>
              <a:ext cx="468816" cy="7120145"/>
              <a:chOff x="533400" y="152400"/>
              <a:chExt cx="318597" cy="4838699"/>
            </a:xfrm>
          </p:grpSpPr>
          <p:sp>
            <p:nvSpPr>
              <p:cNvPr id="807" name="Google Shape;807;p1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8" name="Google Shape;808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9" name="Google Shape;809;p17"/>
            <p:cNvGrpSpPr/>
            <p:nvPr/>
          </p:nvGrpSpPr>
          <p:grpSpPr>
            <a:xfrm>
              <a:off x="7042214" y="1501051"/>
              <a:ext cx="468816" cy="7120145"/>
              <a:chOff x="685800" y="152400"/>
              <a:chExt cx="318597" cy="4838699"/>
            </a:xfrm>
          </p:grpSpPr>
          <p:sp>
            <p:nvSpPr>
              <p:cNvPr id="810" name="Google Shape;810;p1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11" name="Google Shape;811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2" name="Google Shape;812;p17"/>
            <p:cNvGrpSpPr/>
            <p:nvPr/>
          </p:nvGrpSpPr>
          <p:grpSpPr>
            <a:xfrm>
              <a:off x="7365435" y="1882051"/>
              <a:ext cx="468816" cy="7120145"/>
              <a:chOff x="838200" y="152400"/>
              <a:chExt cx="318597" cy="4838699"/>
            </a:xfrm>
          </p:grpSpPr>
          <p:sp>
            <p:nvSpPr>
              <p:cNvPr id="813" name="Google Shape;813;p17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14" name="Google Shape;814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5" name="Google Shape;815;p17"/>
            <p:cNvGrpSpPr/>
            <p:nvPr/>
          </p:nvGrpSpPr>
          <p:grpSpPr>
            <a:xfrm>
              <a:off x="7688654" y="1424851"/>
              <a:ext cx="468816" cy="7120145"/>
              <a:chOff x="990600" y="152400"/>
              <a:chExt cx="318597" cy="4838699"/>
            </a:xfrm>
          </p:grpSpPr>
          <p:sp>
            <p:nvSpPr>
              <p:cNvPr id="816" name="Google Shape;816;p1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17" name="Google Shape;817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8" name="Google Shape;818;p17"/>
            <p:cNvGrpSpPr/>
            <p:nvPr/>
          </p:nvGrpSpPr>
          <p:grpSpPr>
            <a:xfrm>
              <a:off x="8011871" y="2186851"/>
              <a:ext cx="468816" cy="7120145"/>
              <a:chOff x="3663063" y="152400"/>
              <a:chExt cx="318597" cy="4838699"/>
            </a:xfrm>
          </p:grpSpPr>
          <p:sp>
            <p:nvSpPr>
              <p:cNvPr id="819" name="Google Shape;819;p1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0" name="Google Shape;820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1" name="Google Shape;821;p17"/>
            <p:cNvGrpSpPr/>
            <p:nvPr/>
          </p:nvGrpSpPr>
          <p:grpSpPr>
            <a:xfrm>
              <a:off x="8335096" y="1805851"/>
              <a:ext cx="468816" cy="7120145"/>
              <a:chOff x="1295400" y="152400"/>
              <a:chExt cx="318597" cy="4838699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3" name="Google Shape;823;p1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24" name="Google Shape;82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8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7" name="Google Shape;827;p18"/>
          <p:cNvSpPr txBox="1"/>
          <p:nvPr>
            <p:ph idx="1" type="body"/>
          </p:nvPr>
        </p:nvSpPr>
        <p:spPr>
          <a:xfrm>
            <a:off x="829000" y="1352550"/>
            <a:ext cx="3217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indent="-3683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indent="-3683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28" name="Google Shape;828;p18"/>
          <p:cNvSpPr txBox="1"/>
          <p:nvPr>
            <p:ph idx="2" type="body"/>
          </p:nvPr>
        </p:nvSpPr>
        <p:spPr>
          <a:xfrm>
            <a:off x="4513595" y="1352550"/>
            <a:ext cx="3217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indent="-3683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indent="-3683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29" name="Google Shape;829;p18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30" name="Google Shape;830;p18"/>
          <p:cNvGrpSpPr/>
          <p:nvPr/>
        </p:nvGrpSpPr>
        <p:grpSpPr>
          <a:xfrm>
            <a:off x="8004404" y="417295"/>
            <a:ext cx="3529549" cy="4525766"/>
            <a:chOff x="8004404" y="372496"/>
            <a:chExt cx="3529549" cy="4525766"/>
          </a:xfrm>
        </p:grpSpPr>
        <p:grpSp>
          <p:nvGrpSpPr>
            <p:cNvPr id="831" name="Google Shape;831;p18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832" name="Google Shape;832;p18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833" name="Google Shape;833;p18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34" name="Google Shape;834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35" name="Google Shape;835;p18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836" name="Google Shape;836;p18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37" name="Google Shape;837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38" name="Google Shape;838;p18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839" name="Google Shape;839;p18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40" name="Google Shape;840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41" name="Google Shape;841;p18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842" name="Google Shape;842;p18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43" name="Google Shape;843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44" name="Google Shape;844;p18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845" name="Google Shape;845;p18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46" name="Google Shape;846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47" name="Google Shape;847;p18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848" name="Google Shape;848;p18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49" name="Google Shape;849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50" name="Google Shape;850;p18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851" name="Google Shape;851;p18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52" name="Google Shape;852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53" name="Google Shape;853;p18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854" name="Google Shape;854;p18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55" name="Google Shape;855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56" name="Google Shape;856;p18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857" name="Google Shape;857;p18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58" name="Google Shape;858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59" name="Google Shape;859;p18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860" name="Google Shape;860;p18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61" name="Google Shape;861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62" name="Google Shape;862;p18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863" name="Google Shape;863;p18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64" name="Google Shape;864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65" name="Google Shape;865;p18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866" name="Google Shape;866;p18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67" name="Google Shape;867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68" name="Google Shape;868;p18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869" name="Google Shape;869;p18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70" name="Google Shape;870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71" name="Google Shape;871;p18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872" name="Google Shape;872;p18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873" name="Google Shape;873;p18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74" name="Google Shape;874;p18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875" name="Google Shape;875;p18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6" name="Google Shape;876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7" name="Google Shape;877;p18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878" name="Google Shape;878;p18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9" name="Google Shape;879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0" name="Google Shape;880;p18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881" name="Google Shape;881;p18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2" name="Google Shape;882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3" name="Google Shape;883;p18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884" name="Google Shape;884;p18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5" name="Google Shape;885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" name="Google Shape;886;p18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8" name="Google Shape;888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9" name="Google Shape;889;p18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1" name="Google Shape;891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2" name="Google Shape;892;p18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893" name="Google Shape;893;p18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4" name="Google Shape;894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5" name="Google Shape;895;p18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896" name="Google Shape;896;p18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7" name="Google Shape;897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8" name="Google Shape;898;p18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899" name="Google Shape;899;p18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00" name="Google Shape;900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1" name="Google Shape;901;p18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902" name="Google Shape;902;p18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03" name="Google Shape;903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4" name="Google Shape;904;p18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905" name="Google Shape;905;p18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06" name="Google Shape;906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7" name="Google Shape;907;p18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908" name="Google Shape;908;p18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09" name="Google Shape;909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0" name="Google Shape;910;p18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911" name="Google Shape;911;p18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12" name="Google Shape;912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3" name="Google Shape;913;p18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914" name="Google Shape;914;p18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15" name="Google Shape;915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6" name="Google Shape;916;p18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917" name="Google Shape;917;p18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18" name="Google Shape;918;p1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19" name="Google Shape;919;p18"/>
          <p:cNvSpPr/>
          <p:nvPr/>
        </p:nvSpPr>
        <p:spPr>
          <a:xfrm rot="197195">
            <a:off x="572740" y="994041"/>
            <a:ext cx="2440148" cy="137292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encil - Light paper">
  <p:cSld name="BLANK_1_1">
    <p:bg>
      <p:bgPr>
        <a:solidFill>
          <a:schemeClr val="accent5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9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0"/>
          <p:cNvSpPr txBox="1"/>
          <p:nvPr>
            <p:ph type="ctrTitle"/>
          </p:nvPr>
        </p:nvSpPr>
        <p:spPr>
          <a:xfrm>
            <a:off x="752800" y="440350"/>
            <a:ext cx="7485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925" name="Google Shape;925;p20"/>
          <p:cNvSpPr txBox="1"/>
          <p:nvPr>
            <p:ph idx="1" type="subTitle"/>
          </p:nvPr>
        </p:nvSpPr>
        <p:spPr>
          <a:xfrm>
            <a:off x="752800" y="1697054"/>
            <a:ext cx="7485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926" name="Google Shape;926;p20"/>
          <p:cNvGrpSpPr/>
          <p:nvPr/>
        </p:nvGrpSpPr>
        <p:grpSpPr>
          <a:xfrm>
            <a:off x="3409169" y="2429676"/>
            <a:ext cx="5318543" cy="7882145"/>
            <a:chOff x="3485369" y="1424851"/>
            <a:chExt cx="5318543" cy="7882145"/>
          </a:xfrm>
        </p:grpSpPr>
        <p:grpSp>
          <p:nvGrpSpPr>
            <p:cNvPr id="927" name="Google Shape;927;p20"/>
            <p:cNvGrpSpPr/>
            <p:nvPr/>
          </p:nvGrpSpPr>
          <p:grpSpPr>
            <a:xfrm>
              <a:off x="3485369" y="1958251"/>
              <a:ext cx="468816" cy="7120145"/>
              <a:chOff x="1447800" y="152400"/>
              <a:chExt cx="318597" cy="4838699"/>
            </a:xfrm>
          </p:grpSpPr>
          <p:sp>
            <p:nvSpPr>
              <p:cNvPr id="928" name="Google Shape;928;p20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29" name="Google Shape;929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0" name="Google Shape;930;p20"/>
            <p:cNvGrpSpPr/>
            <p:nvPr/>
          </p:nvGrpSpPr>
          <p:grpSpPr>
            <a:xfrm>
              <a:off x="3808589" y="1577251"/>
              <a:ext cx="468816" cy="7120145"/>
              <a:chOff x="1600200" y="152400"/>
              <a:chExt cx="318597" cy="4838699"/>
            </a:xfrm>
          </p:grpSpPr>
          <p:sp>
            <p:nvSpPr>
              <p:cNvPr id="931" name="Google Shape;931;p20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32" name="Google Shape;932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3" name="Google Shape;933;p20"/>
            <p:cNvGrpSpPr/>
            <p:nvPr/>
          </p:nvGrpSpPr>
          <p:grpSpPr>
            <a:xfrm>
              <a:off x="4131811" y="2186851"/>
              <a:ext cx="468816" cy="7120145"/>
              <a:chOff x="533400" y="152400"/>
              <a:chExt cx="318597" cy="4838699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35" name="Google Shape;935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6" name="Google Shape;936;p20"/>
            <p:cNvGrpSpPr/>
            <p:nvPr/>
          </p:nvGrpSpPr>
          <p:grpSpPr>
            <a:xfrm>
              <a:off x="4455032" y="1729651"/>
              <a:ext cx="468816" cy="7120145"/>
              <a:chOff x="685800" y="152400"/>
              <a:chExt cx="318597" cy="4838699"/>
            </a:xfrm>
          </p:grpSpPr>
          <p:sp>
            <p:nvSpPr>
              <p:cNvPr id="937" name="Google Shape;937;p20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38" name="Google Shape;938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9" name="Google Shape;939;p20"/>
            <p:cNvGrpSpPr/>
            <p:nvPr/>
          </p:nvGrpSpPr>
          <p:grpSpPr>
            <a:xfrm>
              <a:off x="4778253" y="1424851"/>
              <a:ext cx="468816" cy="7120145"/>
              <a:chOff x="838200" y="152400"/>
              <a:chExt cx="318597" cy="4838699"/>
            </a:xfrm>
          </p:grpSpPr>
          <p:sp>
            <p:nvSpPr>
              <p:cNvPr id="940" name="Google Shape;940;p20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1" name="Google Shape;941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2" name="Google Shape;942;p20"/>
            <p:cNvGrpSpPr/>
            <p:nvPr/>
          </p:nvGrpSpPr>
          <p:grpSpPr>
            <a:xfrm>
              <a:off x="5101472" y="1882051"/>
              <a:ext cx="468816" cy="7120145"/>
              <a:chOff x="990600" y="152400"/>
              <a:chExt cx="318597" cy="4838699"/>
            </a:xfrm>
          </p:grpSpPr>
          <p:sp>
            <p:nvSpPr>
              <p:cNvPr id="943" name="Google Shape;943;p20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4" name="Google Shape;944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5" name="Google Shape;945;p20"/>
            <p:cNvGrpSpPr/>
            <p:nvPr/>
          </p:nvGrpSpPr>
          <p:grpSpPr>
            <a:xfrm>
              <a:off x="5424689" y="1729651"/>
              <a:ext cx="468816" cy="7120145"/>
              <a:chOff x="3663063" y="152400"/>
              <a:chExt cx="318597" cy="4838699"/>
            </a:xfrm>
          </p:grpSpPr>
          <p:sp>
            <p:nvSpPr>
              <p:cNvPr id="946" name="Google Shape;946;p20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7" name="Google Shape;947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48" name="Google Shape;948;p20"/>
            <p:cNvGrpSpPr/>
            <p:nvPr/>
          </p:nvGrpSpPr>
          <p:grpSpPr>
            <a:xfrm>
              <a:off x="5747914" y="2034451"/>
              <a:ext cx="468816" cy="7120145"/>
              <a:chOff x="1295400" y="152400"/>
              <a:chExt cx="318597" cy="4838699"/>
            </a:xfrm>
          </p:grpSpPr>
          <p:sp>
            <p:nvSpPr>
              <p:cNvPr id="949" name="Google Shape;949;p20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0" name="Google Shape;950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1" name="Google Shape;951;p20"/>
            <p:cNvGrpSpPr/>
            <p:nvPr/>
          </p:nvGrpSpPr>
          <p:grpSpPr>
            <a:xfrm>
              <a:off x="6072551" y="1958251"/>
              <a:ext cx="468816" cy="7120145"/>
              <a:chOff x="1447800" y="152400"/>
              <a:chExt cx="318597" cy="4838699"/>
            </a:xfrm>
          </p:grpSpPr>
          <p:sp>
            <p:nvSpPr>
              <p:cNvPr id="952" name="Google Shape;952;p20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3" name="Google Shape;953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4" name="Google Shape;954;p20"/>
            <p:cNvGrpSpPr/>
            <p:nvPr/>
          </p:nvGrpSpPr>
          <p:grpSpPr>
            <a:xfrm>
              <a:off x="6395771" y="1653451"/>
              <a:ext cx="468816" cy="7120145"/>
              <a:chOff x="1600200" y="152400"/>
              <a:chExt cx="318597" cy="4838699"/>
            </a:xfrm>
          </p:grpSpPr>
          <p:sp>
            <p:nvSpPr>
              <p:cNvPr id="955" name="Google Shape;955;p20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6" name="Google Shape;956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7" name="Google Shape;957;p20"/>
            <p:cNvGrpSpPr/>
            <p:nvPr/>
          </p:nvGrpSpPr>
          <p:grpSpPr>
            <a:xfrm>
              <a:off x="6718993" y="1424851"/>
              <a:ext cx="468816" cy="7120145"/>
              <a:chOff x="533400" y="152400"/>
              <a:chExt cx="318597" cy="4838699"/>
            </a:xfrm>
          </p:grpSpPr>
          <p:sp>
            <p:nvSpPr>
              <p:cNvPr id="958" name="Google Shape;958;p20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9" name="Google Shape;959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0" name="Google Shape;960;p20"/>
            <p:cNvGrpSpPr/>
            <p:nvPr/>
          </p:nvGrpSpPr>
          <p:grpSpPr>
            <a:xfrm>
              <a:off x="7042214" y="1501051"/>
              <a:ext cx="468816" cy="7120145"/>
              <a:chOff x="685800" y="152400"/>
              <a:chExt cx="318597" cy="4838699"/>
            </a:xfrm>
          </p:grpSpPr>
          <p:sp>
            <p:nvSpPr>
              <p:cNvPr id="961" name="Google Shape;961;p20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62" name="Google Shape;962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3" name="Google Shape;963;p20"/>
            <p:cNvGrpSpPr/>
            <p:nvPr/>
          </p:nvGrpSpPr>
          <p:grpSpPr>
            <a:xfrm>
              <a:off x="7365435" y="1882051"/>
              <a:ext cx="468816" cy="7120145"/>
              <a:chOff x="838200" y="152400"/>
              <a:chExt cx="318597" cy="4838699"/>
            </a:xfrm>
          </p:grpSpPr>
          <p:sp>
            <p:nvSpPr>
              <p:cNvPr id="964" name="Google Shape;964;p20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65" name="Google Shape;965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6" name="Google Shape;966;p20"/>
            <p:cNvGrpSpPr/>
            <p:nvPr/>
          </p:nvGrpSpPr>
          <p:grpSpPr>
            <a:xfrm>
              <a:off x="7688654" y="1424851"/>
              <a:ext cx="468816" cy="7120145"/>
              <a:chOff x="990600" y="152400"/>
              <a:chExt cx="318597" cy="4838699"/>
            </a:xfrm>
          </p:grpSpPr>
          <p:sp>
            <p:nvSpPr>
              <p:cNvPr id="967" name="Google Shape;967;p20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68" name="Google Shape;968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9" name="Google Shape;969;p20"/>
            <p:cNvGrpSpPr/>
            <p:nvPr/>
          </p:nvGrpSpPr>
          <p:grpSpPr>
            <a:xfrm>
              <a:off x="8011871" y="2186851"/>
              <a:ext cx="468816" cy="7120145"/>
              <a:chOff x="3663063" y="152400"/>
              <a:chExt cx="318597" cy="4838699"/>
            </a:xfrm>
          </p:grpSpPr>
          <p:sp>
            <p:nvSpPr>
              <p:cNvPr id="970" name="Google Shape;970;p20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71" name="Google Shape;971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2" name="Google Shape;972;p20"/>
            <p:cNvGrpSpPr/>
            <p:nvPr/>
          </p:nvGrpSpPr>
          <p:grpSpPr>
            <a:xfrm>
              <a:off x="8335096" y="1805851"/>
              <a:ext cx="468816" cy="7120145"/>
              <a:chOff x="1295400" y="152400"/>
              <a:chExt cx="318597" cy="4838699"/>
            </a:xfrm>
          </p:grpSpPr>
          <p:sp>
            <p:nvSpPr>
              <p:cNvPr id="973" name="Google Shape;973;p20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74" name="Google Shape;974;p20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75" name="Google Shape;97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1"/>
          <p:cNvSpPr txBox="1"/>
          <p:nvPr>
            <p:ph idx="1" type="body"/>
          </p:nvPr>
        </p:nvSpPr>
        <p:spPr>
          <a:xfrm>
            <a:off x="1652750" y="2161800"/>
            <a:ext cx="5838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Mali"/>
              <a:buChar char="✘"/>
              <a:defRPr sz="2800">
                <a:latin typeface="Mali"/>
                <a:ea typeface="Mali"/>
                <a:cs typeface="Mali"/>
                <a:sym typeface="Mali"/>
              </a:defRPr>
            </a:lvl1pPr>
            <a:lvl2pPr indent="-406400" lvl="1" marL="914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2pPr>
            <a:lvl3pPr indent="-406400" lvl="2" marL="13716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3pPr>
            <a:lvl4pPr indent="-406400" lvl="3" marL="18288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4pPr>
            <a:lvl5pPr indent="-406400" lvl="4" marL="22860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5pPr>
            <a:lvl6pPr indent="-406400" lvl="5" marL="2743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6pPr>
            <a:lvl7pPr indent="-406400" lvl="6" marL="3200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7pPr>
            <a:lvl8pPr indent="-406400" lvl="7" marL="36576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8pPr>
            <a:lvl9pPr indent="-406400" lvl="8" marL="41148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978" name="Google Shape;978;p21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79" name="Google Shape;979;p21"/>
          <p:cNvGrpSpPr/>
          <p:nvPr/>
        </p:nvGrpSpPr>
        <p:grpSpPr>
          <a:xfrm rot="599924">
            <a:off x="3521474" y="4047637"/>
            <a:ext cx="468832" cy="7120389"/>
            <a:chOff x="1447800" y="152400"/>
            <a:chExt cx="318597" cy="4838699"/>
          </a:xfrm>
        </p:grpSpPr>
        <p:sp>
          <p:nvSpPr>
            <p:cNvPr id="980" name="Google Shape;980;p21"/>
            <p:cNvSpPr/>
            <p:nvPr/>
          </p:nvSpPr>
          <p:spPr>
            <a:xfrm>
              <a:off x="1452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1" name="Google Shape;981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2" name="Google Shape;982;p21"/>
          <p:cNvGrpSpPr/>
          <p:nvPr/>
        </p:nvGrpSpPr>
        <p:grpSpPr>
          <a:xfrm rot="1200084">
            <a:off x="1203514" y="3607340"/>
            <a:ext cx="468800" cy="7119911"/>
            <a:chOff x="1600200" y="152400"/>
            <a:chExt cx="318597" cy="4838699"/>
          </a:xfrm>
        </p:grpSpPr>
        <p:sp>
          <p:nvSpPr>
            <p:cNvPr id="983" name="Google Shape;983;p21"/>
            <p:cNvSpPr/>
            <p:nvPr/>
          </p:nvSpPr>
          <p:spPr>
            <a:xfrm>
              <a:off x="1604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4" name="Google Shape;984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21"/>
          <p:cNvGrpSpPr/>
          <p:nvPr/>
        </p:nvGrpSpPr>
        <p:grpSpPr>
          <a:xfrm rot="1799848">
            <a:off x="34414" y="3701307"/>
            <a:ext cx="468820" cy="7120207"/>
            <a:chOff x="533400" y="152400"/>
            <a:chExt cx="318597" cy="4838699"/>
          </a:xfrm>
        </p:grpSpPr>
        <p:sp>
          <p:nvSpPr>
            <p:cNvPr id="986" name="Google Shape;986;p21"/>
            <p:cNvSpPr/>
            <p:nvPr/>
          </p:nvSpPr>
          <p:spPr>
            <a:xfrm>
              <a:off x="537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7" name="Google Shape;987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8" name="Google Shape;988;p21"/>
          <p:cNvGrpSpPr/>
          <p:nvPr/>
        </p:nvGrpSpPr>
        <p:grpSpPr>
          <a:xfrm rot="2399941">
            <a:off x="-1049428" y="2658216"/>
            <a:ext cx="468795" cy="7119825"/>
            <a:chOff x="685800" y="152400"/>
            <a:chExt cx="318597" cy="4838699"/>
          </a:xfrm>
        </p:grpSpPr>
        <p:sp>
          <p:nvSpPr>
            <p:cNvPr id="989" name="Google Shape;989;p21"/>
            <p:cNvSpPr/>
            <p:nvPr/>
          </p:nvSpPr>
          <p:spPr>
            <a:xfrm>
              <a:off x="690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0" name="Google Shape;990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1" name="Google Shape;991;p21"/>
          <p:cNvGrpSpPr/>
          <p:nvPr/>
        </p:nvGrpSpPr>
        <p:grpSpPr>
          <a:xfrm rot="2999880">
            <a:off x="-1706984" y="917341"/>
            <a:ext cx="468815" cy="7120136"/>
            <a:chOff x="838200" y="152400"/>
            <a:chExt cx="318597" cy="4838699"/>
          </a:xfrm>
        </p:grpSpPr>
        <p:sp>
          <p:nvSpPr>
            <p:cNvPr id="992" name="Google Shape;992;p21"/>
            <p:cNvSpPr/>
            <p:nvPr/>
          </p:nvSpPr>
          <p:spPr>
            <a:xfrm>
              <a:off x="842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3" name="Google Shape;993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21"/>
          <p:cNvGrpSpPr/>
          <p:nvPr/>
        </p:nvGrpSpPr>
        <p:grpSpPr>
          <a:xfrm rot="3600035">
            <a:off x="-2254614" y="80293"/>
            <a:ext cx="468792" cy="7119788"/>
            <a:chOff x="990600" y="152400"/>
            <a:chExt cx="318597" cy="4838699"/>
          </a:xfrm>
        </p:grpSpPr>
        <p:sp>
          <p:nvSpPr>
            <p:cNvPr id="995" name="Google Shape;995;p21"/>
            <p:cNvSpPr/>
            <p:nvPr/>
          </p:nvSpPr>
          <p:spPr>
            <a:xfrm>
              <a:off x="9949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6" name="Google Shape;996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7" name="Google Shape;997;p21"/>
          <p:cNvGrpSpPr/>
          <p:nvPr/>
        </p:nvGrpSpPr>
        <p:grpSpPr>
          <a:xfrm rot="5400000">
            <a:off x="-2254612" y="-2303666"/>
            <a:ext cx="468784" cy="7119661"/>
            <a:chOff x="3663063" y="152400"/>
            <a:chExt cx="318597" cy="4838699"/>
          </a:xfrm>
        </p:grpSpPr>
        <p:sp>
          <p:nvSpPr>
            <p:cNvPr id="998" name="Google Shape;998;p21"/>
            <p:cNvSpPr/>
            <p:nvPr/>
          </p:nvSpPr>
          <p:spPr>
            <a:xfrm>
              <a:off x="3667406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9" name="Google Shape;999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0" name="Google Shape;1000;p21"/>
          <p:cNvGrpSpPr/>
          <p:nvPr/>
        </p:nvGrpSpPr>
        <p:grpSpPr>
          <a:xfrm rot="4800076">
            <a:off x="-1784050" y="-2583921"/>
            <a:ext cx="468832" cy="7120389"/>
            <a:chOff x="1295400" y="152400"/>
            <a:chExt cx="318597" cy="4838699"/>
          </a:xfrm>
        </p:grpSpPr>
        <p:sp>
          <p:nvSpPr>
            <p:cNvPr id="1001" name="Google Shape;1001;p21"/>
            <p:cNvSpPr/>
            <p:nvPr/>
          </p:nvSpPr>
          <p:spPr>
            <a:xfrm>
              <a:off x="1299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2" name="Google Shape;100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3" name="Google Shape;1003;p21"/>
          <p:cNvGrpSpPr/>
          <p:nvPr/>
        </p:nvGrpSpPr>
        <p:grpSpPr>
          <a:xfrm rot="-10579780">
            <a:off x="6292867" y="-6220883"/>
            <a:ext cx="468821" cy="7120233"/>
            <a:chOff x="1447800" y="152400"/>
            <a:chExt cx="318597" cy="4838699"/>
          </a:xfrm>
        </p:grpSpPr>
        <p:sp>
          <p:nvSpPr>
            <p:cNvPr id="1004" name="Google Shape;1004;p21"/>
            <p:cNvSpPr/>
            <p:nvPr/>
          </p:nvSpPr>
          <p:spPr>
            <a:xfrm>
              <a:off x="1452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5" name="Google Shape;1005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6" name="Google Shape;1006;p21"/>
          <p:cNvGrpSpPr/>
          <p:nvPr/>
        </p:nvGrpSpPr>
        <p:grpSpPr>
          <a:xfrm rot="-9950062">
            <a:off x="7352100" y="-5550574"/>
            <a:ext cx="468798" cy="7119870"/>
            <a:chOff x="1600200" y="152400"/>
            <a:chExt cx="318597" cy="4838699"/>
          </a:xfrm>
        </p:grpSpPr>
        <p:sp>
          <p:nvSpPr>
            <p:cNvPr id="1007" name="Google Shape;1007;p21"/>
            <p:cNvSpPr/>
            <p:nvPr/>
          </p:nvSpPr>
          <p:spPr>
            <a:xfrm>
              <a:off x="1604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8" name="Google Shape;1008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9" name="Google Shape;1009;p21"/>
          <p:cNvGrpSpPr/>
          <p:nvPr/>
        </p:nvGrpSpPr>
        <p:grpSpPr>
          <a:xfrm rot="-8674393">
            <a:off x="9511354" y="-5246132"/>
            <a:ext cx="468831" cy="7120371"/>
            <a:chOff x="533400" y="152400"/>
            <a:chExt cx="318597" cy="4838699"/>
          </a:xfrm>
        </p:grpSpPr>
        <p:sp>
          <p:nvSpPr>
            <p:cNvPr id="1010" name="Google Shape;1010;p21"/>
            <p:cNvSpPr/>
            <p:nvPr/>
          </p:nvSpPr>
          <p:spPr>
            <a:xfrm>
              <a:off x="537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1" name="Google Shape;1011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2" name="Google Shape;1012;p21"/>
          <p:cNvGrpSpPr/>
          <p:nvPr/>
        </p:nvGrpSpPr>
        <p:grpSpPr>
          <a:xfrm rot="-7873507">
            <a:off x="10561410" y="-3573826"/>
            <a:ext cx="468793" cy="7119801"/>
            <a:chOff x="685800" y="152400"/>
            <a:chExt cx="318597" cy="4838699"/>
          </a:xfrm>
        </p:grpSpPr>
        <p:sp>
          <p:nvSpPr>
            <p:cNvPr id="1013" name="Google Shape;1013;p21"/>
            <p:cNvSpPr/>
            <p:nvPr/>
          </p:nvSpPr>
          <p:spPr>
            <a:xfrm>
              <a:off x="690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4" name="Google Shape;1014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5" name="Google Shape;1015;p21"/>
          <p:cNvGrpSpPr/>
          <p:nvPr/>
        </p:nvGrpSpPr>
        <p:grpSpPr>
          <a:xfrm rot="-7606867">
            <a:off x="10496000" y="-2583904"/>
            <a:ext cx="468829" cy="7120347"/>
            <a:chOff x="838200" y="152400"/>
            <a:chExt cx="318597" cy="4838699"/>
          </a:xfrm>
        </p:grpSpPr>
        <p:sp>
          <p:nvSpPr>
            <p:cNvPr id="1016" name="Google Shape;1016;p21"/>
            <p:cNvSpPr/>
            <p:nvPr/>
          </p:nvSpPr>
          <p:spPr>
            <a:xfrm>
              <a:off x="842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7" name="Google Shape;1017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8" name="Google Shape;1018;p21"/>
          <p:cNvGrpSpPr/>
          <p:nvPr/>
        </p:nvGrpSpPr>
        <p:grpSpPr>
          <a:xfrm rot="-5400000">
            <a:off x="11193572" y="80362"/>
            <a:ext cx="468784" cy="7119661"/>
            <a:chOff x="990600" y="152400"/>
            <a:chExt cx="318597" cy="4838699"/>
          </a:xfrm>
        </p:grpSpPr>
        <p:sp>
          <p:nvSpPr>
            <p:cNvPr id="1019" name="Google Shape;1019;p21"/>
            <p:cNvSpPr/>
            <p:nvPr/>
          </p:nvSpPr>
          <p:spPr>
            <a:xfrm>
              <a:off x="9949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0" name="Google Shape;1020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1" name="Google Shape;1021;p21"/>
          <p:cNvGrpSpPr/>
          <p:nvPr/>
        </p:nvGrpSpPr>
        <p:grpSpPr>
          <a:xfrm rot="-5400000">
            <a:off x="11650769" y="454782"/>
            <a:ext cx="468784" cy="7119661"/>
            <a:chOff x="3663063" y="152400"/>
            <a:chExt cx="318597" cy="4838699"/>
          </a:xfrm>
        </p:grpSpPr>
        <p:sp>
          <p:nvSpPr>
            <p:cNvPr id="1022" name="Google Shape;1022;p21"/>
            <p:cNvSpPr/>
            <p:nvPr/>
          </p:nvSpPr>
          <p:spPr>
            <a:xfrm>
              <a:off x="3667406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3" name="Google Shape;1023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4" name="Google Shape;1024;p21"/>
          <p:cNvGrpSpPr/>
          <p:nvPr/>
        </p:nvGrpSpPr>
        <p:grpSpPr>
          <a:xfrm rot="-3998544">
            <a:off x="10865416" y="2410834"/>
            <a:ext cx="468813" cy="7120102"/>
            <a:chOff x="1295400" y="152400"/>
            <a:chExt cx="318597" cy="4838699"/>
          </a:xfrm>
        </p:grpSpPr>
        <p:sp>
          <p:nvSpPr>
            <p:cNvPr id="1025" name="Google Shape;1025;p21"/>
            <p:cNvSpPr/>
            <p:nvPr/>
          </p:nvSpPr>
          <p:spPr>
            <a:xfrm>
              <a:off x="1299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6" name="Google Shape;1026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ctrTitle"/>
          </p:nvPr>
        </p:nvSpPr>
        <p:spPr>
          <a:xfrm>
            <a:off x="752800" y="440350"/>
            <a:ext cx="7485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63" name="Google Shape;63;p3"/>
          <p:cNvSpPr txBox="1"/>
          <p:nvPr>
            <p:ph idx="1" type="subTitle"/>
          </p:nvPr>
        </p:nvSpPr>
        <p:spPr>
          <a:xfrm>
            <a:off x="752800" y="1697054"/>
            <a:ext cx="7485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64" name="Google Shape;64;p3"/>
          <p:cNvGrpSpPr/>
          <p:nvPr/>
        </p:nvGrpSpPr>
        <p:grpSpPr>
          <a:xfrm>
            <a:off x="3409171" y="2429676"/>
            <a:ext cx="5318543" cy="7882145"/>
            <a:chOff x="3485371" y="1424851"/>
            <a:chExt cx="5318543" cy="788214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3485371" y="1958251"/>
              <a:ext cx="468816" cy="7120145"/>
              <a:chOff x="1447800" y="152400"/>
              <a:chExt cx="318597" cy="4838699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3"/>
            <p:cNvGrpSpPr/>
            <p:nvPr/>
          </p:nvGrpSpPr>
          <p:grpSpPr>
            <a:xfrm>
              <a:off x="3808592" y="1577251"/>
              <a:ext cx="468816" cy="7120145"/>
              <a:chOff x="1600200" y="152400"/>
              <a:chExt cx="318597" cy="4838699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0" name="Google Shape;7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" name="Google Shape;71;p3"/>
            <p:cNvGrpSpPr/>
            <p:nvPr/>
          </p:nvGrpSpPr>
          <p:grpSpPr>
            <a:xfrm>
              <a:off x="4131812" y="2186851"/>
              <a:ext cx="468816" cy="7120145"/>
              <a:chOff x="533400" y="152400"/>
              <a:chExt cx="318597" cy="4838699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3" name="Google Shape;7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" name="Google Shape;74;p3"/>
            <p:cNvGrpSpPr/>
            <p:nvPr/>
          </p:nvGrpSpPr>
          <p:grpSpPr>
            <a:xfrm>
              <a:off x="4455033" y="1729651"/>
              <a:ext cx="468816" cy="7120145"/>
              <a:chOff x="685800" y="152400"/>
              <a:chExt cx="318597" cy="4838699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" name="Google Shape;7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Google Shape;77;p3"/>
            <p:cNvGrpSpPr/>
            <p:nvPr/>
          </p:nvGrpSpPr>
          <p:grpSpPr>
            <a:xfrm>
              <a:off x="4778254" y="1424851"/>
              <a:ext cx="468816" cy="7120145"/>
              <a:chOff x="838200" y="152400"/>
              <a:chExt cx="318597" cy="4838699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9" name="Google Shape;7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" name="Google Shape;80;p3"/>
            <p:cNvGrpSpPr/>
            <p:nvPr/>
          </p:nvGrpSpPr>
          <p:grpSpPr>
            <a:xfrm>
              <a:off x="5101474" y="1882051"/>
              <a:ext cx="468816" cy="7120145"/>
              <a:chOff x="990600" y="152400"/>
              <a:chExt cx="318597" cy="4838699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2" name="Google Shape;82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3"/>
            <p:cNvGrpSpPr/>
            <p:nvPr/>
          </p:nvGrpSpPr>
          <p:grpSpPr>
            <a:xfrm>
              <a:off x="5424695" y="1729651"/>
              <a:ext cx="468816" cy="7120145"/>
              <a:chOff x="3663063" y="152400"/>
              <a:chExt cx="318597" cy="4838699"/>
            </a:xfrm>
          </p:grpSpPr>
          <p:sp>
            <p:nvSpPr>
              <p:cNvPr id="84" name="Google Shape;84;p3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5" name="Google Shape;8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" name="Google Shape;86;p3"/>
            <p:cNvGrpSpPr/>
            <p:nvPr/>
          </p:nvGrpSpPr>
          <p:grpSpPr>
            <a:xfrm>
              <a:off x="5747916" y="2034451"/>
              <a:ext cx="468816" cy="7120145"/>
              <a:chOff x="1295400" y="152400"/>
              <a:chExt cx="318597" cy="4838699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" name="Google Shape;8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" name="Google Shape;89;p3"/>
            <p:cNvGrpSpPr/>
            <p:nvPr/>
          </p:nvGrpSpPr>
          <p:grpSpPr>
            <a:xfrm>
              <a:off x="6072553" y="1958251"/>
              <a:ext cx="468816" cy="7120145"/>
              <a:chOff x="1447800" y="152400"/>
              <a:chExt cx="318597" cy="4838699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1" name="Google Shape;9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" name="Google Shape;92;p3"/>
            <p:cNvGrpSpPr/>
            <p:nvPr/>
          </p:nvGrpSpPr>
          <p:grpSpPr>
            <a:xfrm>
              <a:off x="6395774" y="1653451"/>
              <a:ext cx="468816" cy="7120145"/>
              <a:chOff x="1600200" y="152400"/>
              <a:chExt cx="318597" cy="4838699"/>
            </a:xfrm>
          </p:grpSpPr>
          <p:sp>
            <p:nvSpPr>
              <p:cNvPr id="93" name="Google Shape;93;p3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" name="Google Shape;9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" name="Google Shape;95;p3"/>
            <p:cNvGrpSpPr/>
            <p:nvPr/>
          </p:nvGrpSpPr>
          <p:grpSpPr>
            <a:xfrm>
              <a:off x="6718994" y="1424851"/>
              <a:ext cx="468816" cy="7120145"/>
              <a:chOff x="533400" y="152400"/>
              <a:chExt cx="318597" cy="4838699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7" name="Google Shape;9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" name="Google Shape;98;p3"/>
            <p:cNvGrpSpPr/>
            <p:nvPr/>
          </p:nvGrpSpPr>
          <p:grpSpPr>
            <a:xfrm>
              <a:off x="7042215" y="1501051"/>
              <a:ext cx="468816" cy="7120145"/>
              <a:chOff x="685800" y="152400"/>
              <a:chExt cx="318597" cy="4838699"/>
            </a:xfrm>
          </p:grpSpPr>
          <p:sp>
            <p:nvSpPr>
              <p:cNvPr id="99" name="Google Shape;99;p3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0" name="Google Shape;10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" name="Google Shape;101;p3"/>
            <p:cNvGrpSpPr/>
            <p:nvPr/>
          </p:nvGrpSpPr>
          <p:grpSpPr>
            <a:xfrm>
              <a:off x="7365436" y="1882051"/>
              <a:ext cx="468816" cy="7120145"/>
              <a:chOff x="838200" y="152400"/>
              <a:chExt cx="318597" cy="4838699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3" name="Google Shape;10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" name="Google Shape;104;p3"/>
            <p:cNvGrpSpPr/>
            <p:nvPr/>
          </p:nvGrpSpPr>
          <p:grpSpPr>
            <a:xfrm>
              <a:off x="7688656" y="1424851"/>
              <a:ext cx="468816" cy="7120145"/>
              <a:chOff x="990600" y="152400"/>
              <a:chExt cx="318597" cy="4838699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6" name="Google Shape;10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" name="Google Shape;107;p3"/>
            <p:cNvGrpSpPr/>
            <p:nvPr/>
          </p:nvGrpSpPr>
          <p:grpSpPr>
            <a:xfrm>
              <a:off x="8011877" y="2186851"/>
              <a:ext cx="468816" cy="7120145"/>
              <a:chOff x="3663063" y="152400"/>
              <a:chExt cx="318597" cy="4838699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" name="Google Shape;10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" name="Google Shape;110;p3"/>
            <p:cNvGrpSpPr/>
            <p:nvPr/>
          </p:nvGrpSpPr>
          <p:grpSpPr>
            <a:xfrm>
              <a:off x="8335098" y="1805851"/>
              <a:ext cx="468816" cy="7120145"/>
              <a:chOff x="1295400" y="152400"/>
              <a:chExt cx="318597" cy="4838699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" name="Google Shape;112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buNone/>
              <a:defRPr sz="1300"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2"/>
          <p:cNvSpPr/>
          <p:nvPr/>
        </p:nvSpPr>
        <p:spPr>
          <a:xfrm rot="197195">
            <a:off x="572740" y="994041"/>
            <a:ext cx="2440148" cy="137292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22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0" name="Google Shape;1030;p22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31" name="Google Shape;1031;p22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032" name="Google Shape;1032;p22"/>
          <p:cNvGrpSpPr/>
          <p:nvPr/>
        </p:nvGrpSpPr>
        <p:grpSpPr>
          <a:xfrm>
            <a:off x="8004404" y="417295"/>
            <a:ext cx="3529549" cy="4525766"/>
            <a:chOff x="8004404" y="372496"/>
            <a:chExt cx="3529549" cy="4525766"/>
          </a:xfrm>
        </p:grpSpPr>
        <p:grpSp>
          <p:nvGrpSpPr>
            <p:cNvPr id="1033" name="Google Shape;1033;p22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1034" name="Google Shape;1034;p22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035" name="Google Shape;1035;p22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36" name="Google Shape;1036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37" name="Google Shape;1037;p22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038" name="Google Shape;1038;p22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39" name="Google Shape;1039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40" name="Google Shape;1040;p22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42" name="Google Shape;1042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43" name="Google Shape;1043;p22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044" name="Google Shape;1044;p22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45" name="Google Shape;1045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46" name="Google Shape;1046;p22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047" name="Google Shape;1047;p22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48" name="Google Shape;1048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49" name="Google Shape;1049;p22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050" name="Google Shape;1050;p22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51" name="Google Shape;1051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52" name="Google Shape;1052;p22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053" name="Google Shape;1053;p22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54" name="Google Shape;1054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55" name="Google Shape;1055;p22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056" name="Google Shape;1056;p22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57" name="Google Shape;1057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58" name="Google Shape;1058;p22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059" name="Google Shape;1059;p22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60" name="Google Shape;1060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1" name="Google Shape;1061;p22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062" name="Google Shape;1062;p22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63" name="Google Shape;1063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4" name="Google Shape;1064;p22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065" name="Google Shape;1065;p22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66" name="Google Shape;1066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7" name="Google Shape;1067;p22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068" name="Google Shape;1068;p22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69" name="Google Shape;1069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70" name="Google Shape;1070;p22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071" name="Google Shape;1071;p22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72" name="Google Shape;1072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73" name="Google Shape;1073;p22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1074" name="Google Shape;1074;p22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75" name="Google Shape;1075;p2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076" name="Google Shape;1076;p22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1077" name="Google Shape;1077;p2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78" name="Google Shape;1078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9" name="Google Shape;1079;p22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1080" name="Google Shape;1080;p2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81" name="Google Shape;1081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2" name="Google Shape;1082;p22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1083" name="Google Shape;1083;p2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84" name="Google Shape;1084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5" name="Google Shape;1085;p22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1086" name="Google Shape;1086;p2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87" name="Google Shape;1087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8" name="Google Shape;1088;p22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1089" name="Google Shape;1089;p2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0" name="Google Shape;1090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1" name="Google Shape;1091;p22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1092" name="Google Shape;1092;p2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3" name="Google Shape;1093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4" name="Google Shape;1094;p22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1095" name="Google Shape;1095;p2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6" name="Google Shape;1096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7" name="Google Shape;1097;p22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1098" name="Google Shape;1098;p22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99" name="Google Shape;1099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0" name="Google Shape;1100;p22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1101" name="Google Shape;1101;p22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02" name="Google Shape;1102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3" name="Google Shape;1103;p22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1104" name="Google Shape;1104;p22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05" name="Google Shape;1105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6" name="Google Shape;1106;p22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1107" name="Google Shape;1107;p22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08" name="Google Shape;1108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9" name="Google Shape;1109;p22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1110" name="Google Shape;1110;p22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11" name="Google Shape;1111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2" name="Google Shape;1112;p22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1113" name="Google Shape;1113;p22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14" name="Google Shape;1114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5" name="Google Shape;1115;p22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1116" name="Google Shape;1116;p22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17" name="Google Shape;1117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8" name="Google Shape;1118;p22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1119" name="Google Shape;1119;p22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20" name="Google Shape;1120;p2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3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23" name="Google Shape;1123;p23"/>
          <p:cNvGrpSpPr/>
          <p:nvPr/>
        </p:nvGrpSpPr>
        <p:grpSpPr>
          <a:xfrm flipH="1" rot="-5400000">
            <a:off x="2172082" y="3352948"/>
            <a:ext cx="4799834" cy="6154590"/>
            <a:chOff x="8004404" y="372496"/>
            <a:chExt cx="3529549" cy="4525766"/>
          </a:xfrm>
        </p:grpSpPr>
        <p:grpSp>
          <p:nvGrpSpPr>
            <p:cNvPr id="1124" name="Google Shape;1124;p23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1125" name="Google Shape;1125;p23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126" name="Google Shape;1126;p23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27" name="Google Shape;1127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28" name="Google Shape;1128;p23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129" name="Google Shape;1129;p23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30" name="Google Shape;1130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31" name="Google Shape;1131;p23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132" name="Google Shape;1132;p23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33" name="Google Shape;1133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34" name="Google Shape;1134;p23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135" name="Google Shape;1135;p23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36" name="Google Shape;1136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37" name="Google Shape;1137;p23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138" name="Google Shape;1138;p23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39" name="Google Shape;1139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0" name="Google Shape;1140;p23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141" name="Google Shape;1141;p23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42" name="Google Shape;1142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3" name="Google Shape;1143;p23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144" name="Google Shape;1144;p23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45" name="Google Shape;1145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6" name="Google Shape;1146;p23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147" name="Google Shape;1147;p23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48" name="Google Shape;1148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9" name="Google Shape;1149;p23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150" name="Google Shape;1150;p23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51" name="Google Shape;1151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52" name="Google Shape;1152;p23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153" name="Google Shape;1153;p23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54" name="Google Shape;1154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55" name="Google Shape;1155;p23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156" name="Google Shape;1156;p23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57" name="Google Shape;1157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58" name="Google Shape;1158;p23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159" name="Google Shape;1159;p23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60" name="Google Shape;1160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61" name="Google Shape;1161;p23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162" name="Google Shape;1162;p23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63" name="Google Shape;1163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64" name="Google Shape;1164;p23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1165" name="Google Shape;1165;p23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166" name="Google Shape;1166;p23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167" name="Google Shape;1167;p23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1168" name="Google Shape;1168;p23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69" name="Google Shape;1169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0" name="Google Shape;1170;p23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1171" name="Google Shape;1171;p23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72" name="Google Shape;1172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3" name="Google Shape;1173;p23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1174" name="Google Shape;1174;p23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75" name="Google Shape;1175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6" name="Google Shape;1176;p23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1177" name="Google Shape;1177;p23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78" name="Google Shape;1178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9" name="Google Shape;1179;p23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1180" name="Google Shape;1180;p23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81" name="Google Shape;1181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2" name="Google Shape;1182;p23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1183" name="Google Shape;1183;p23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84" name="Google Shape;1184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5" name="Google Shape;1185;p23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87" name="Google Shape;1187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8" name="Google Shape;1188;p23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1189" name="Google Shape;1189;p23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90" name="Google Shape;1190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1" name="Google Shape;1191;p23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1192" name="Google Shape;1192;p23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93" name="Google Shape;1193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4" name="Google Shape;1194;p23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1195" name="Google Shape;1195;p23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96" name="Google Shape;1196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7" name="Google Shape;1197;p23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1198" name="Google Shape;1198;p23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99" name="Google Shape;1199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0" name="Google Shape;1200;p23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1201" name="Google Shape;1201;p23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02" name="Google Shape;1202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3" name="Google Shape;1203;p23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1204" name="Google Shape;1204;p23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05" name="Google Shape;1205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6" name="Google Shape;1206;p23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1207" name="Google Shape;1207;p23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08" name="Google Shape;1208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9" name="Google Shape;1209;p23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1210" name="Google Shape;1210;p23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11" name="Google Shape;1211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4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4" name="Google Shape;1214;p24"/>
          <p:cNvSpPr txBox="1"/>
          <p:nvPr>
            <p:ph idx="1" type="body"/>
          </p:nvPr>
        </p:nvSpPr>
        <p:spPr>
          <a:xfrm>
            <a:off x="829000" y="1352550"/>
            <a:ext cx="2044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5" name="Google Shape;1215;p24"/>
          <p:cNvSpPr txBox="1"/>
          <p:nvPr>
            <p:ph idx="2" type="body"/>
          </p:nvPr>
        </p:nvSpPr>
        <p:spPr>
          <a:xfrm>
            <a:off x="3257803" y="1352550"/>
            <a:ext cx="2044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6" name="Google Shape;1216;p24"/>
          <p:cNvSpPr txBox="1"/>
          <p:nvPr>
            <p:ph idx="3" type="body"/>
          </p:nvPr>
        </p:nvSpPr>
        <p:spPr>
          <a:xfrm>
            <a:off x="5686607" y="1352550"/>
            <a:ext cx="20445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7" name="Google Shape;1217;p24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18" name="Google Shape;1218;p24"/>
          <p:cNvGrpSpPr/>
          <p:nvPr/>
        </p:nvGrpSpPr>
        <p:grpSpPr>
          <a:xfrm>
            <a:off x="8004404" y="417295"/>
            <a:ext cx="3529549" cy="4525766"/>
            <a:chOff x="8004404" y="372496"/>
            <a:chExt cx="3529549" cy="4525766"/>
          </a:xfrm>
        </p:grpSpPr>
        <p:grpSp>
          <p:nvGrpSpPr>
            <p:cNvPr id="1219" name="Google Shape;1219;p24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1220" name="Google Shape;1220;p24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221" name="Google Shape;1221;p24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22" name="Google Shape;1222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3" name="Google Shape;1223;p24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224" name="Google Shape;1224;p24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25" name="Google Shape;1225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6" name="Google Shape;1226;p24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227" name="Google Shape;1227;p24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28" name="Google Shape;1228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9" name="Google Shape;1229;p24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230" name="Google Shape;1230;p24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31" name="Google Shape;1231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32" name="Google Shape;1232;p24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233" name="Google Shape;1233;p24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34" name="Google Shape;1234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35" name="Google Shape;1235;p24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236" name="Google Shape;1236;p24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37" name="Google Shape;1237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38" name="Google Shape;1238;p24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239" name="Google Shape;1239;p24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40" name="Google Shape;1240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41" name="Google Shape;1241;p24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242" name="Google Shape;1242;p24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43" name="Google Shape;1243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44" name="Google Shape;1244;p24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245" name="Google Shape;1245;p24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46" name="Google Shape;1246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47" name="Google Shape;1247;p24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248" name="Google Shape;1248;p24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49" name="Google Shape;1249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50" name="Google Shape;1250;p24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251" name="Google Shape;1251;p24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52" name="Google Shape;1252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53" name="Google Shape;1253;p24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254" name="Google Shape;1254;p24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55" name="Google Shape;1255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56" name="Google Shape;1256;p24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257" name="Google Shape;1257;p24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58" name="Google Shape;1258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59" name="Google Shape;1259;p24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1260" name="Google Shape;1260;p24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61" name="Google Shape;1261;p24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262" name="Google Shape;1262;p24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1263" name="Google Shape;1263;p24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64" name="Google Shape;1264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5" name="Google Shape;1265;p24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1266" name="Google Shape;1266;p24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67" name="Google Shape;1267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68" name="Google Shape;1268;p24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1269" name="Google Shape;1269;p24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0" name="Google Shape;1270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1" name="Google Shape;1271;p24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1272" name="Google Shape;1272;p24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3" name="Google Shape;1273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4" name="Google Shape;1274;p24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1275" name="Google Shape;1275;p24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6" name="Google Shape;1276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7" name="Google Shape;1277;p24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1278" name="Google Shape;1278;p24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9" name="Google Shape;1279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0" name="Google Shape;1280;p24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1281" name="Google Shape;1281;p24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82" name="Google Shape;1282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3" name="Google Shape;1283;p24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1284" name="Google Shape;1284;p24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85" name="Google Shape;1285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6" name="Google Shape;1286;p24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1287" name="Google Shape;1287;p24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88" name="Google Shape;1288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89" name="Google Shape;1289;p24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1290" name="Google Shape;1290;p24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1" name="Google Shape;1291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2" name="Google Shape;1292;p24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1293" name="Google Shape;1293;p24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4" name="Google Shape;1294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5" name="Google Shape;1295;p24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1296" name="Google Shape;1296;p24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7" name="Google Shape;1297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8" name="Google Shape;1298;p24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1299" name="Google Shape;1299;p24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00" name="Google Shape;1300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1" name="Google Shape;1301;p24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1302" name="Google Shape;1302;p24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03" name="Google Shape;1303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4" name="Google Shape;1304;p24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1305" name="Google Shape;1305;p24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06" name="Google Shape;1306;p2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07" name="Google Shape;1307;p24"/>
          <p:cNvSpPr/>
          <p:nvPr/>
        </p:nvSpPr>
        <p:spPr>
          <a:xfrm rot="197195">
            <a:off x="572740" y="994041"/>
            <a:ext cx="2440148" cy="137292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AND_BODY_1">
    <p:bg>
      <p:bgPr>
        <a:solidFill>
          <a:schemeClr val="dk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25"/>
          <p:cNvPicPr preferRelativeResize="0"/>
          <p:nvPr/>
        </p:nvPicPr>
        <p:blipFill rotWithShape="1">
          <a:blip r:embed="rId2">
            <a:alphaModFix/>
          </a:blip>
          <a:srcRect b="0" l="0" r="50097" t="0"/>
          <a:stretch/>
        </p:blipFill>
        <p:spPr>
          <a:xfrm>
            <a:off x="0" y="0"/>
            <a:ext cx="4563024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9525">
              <a:schemeClr val="dk1">
                <a:alpha val="29800"/>
              </a:schemeClr>
            </a:outerShdw>
          </a:effectLst>
        </p:spPr>
      </p:pic>
      <p:sp>
        <p:nvSpPr>
          <p:cNvPr id="1310" name="Google Shape;1310;p25"/>
          <p:cNvSpPr/>
          <p:nvPr/>
        </p:nvSpPr>
        <p:spPr>
          <a:xfrm rot="197195">
            <a:off x="267940" y="1451241"/>
            <a:ext cx="2440148" cy="137292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25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2" name="Google Shape;1312;p25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13" name="Google Shape;1313;p25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314" name="Google Shape;1314;p25"/>
          <p:cNvGrpSpPr/>
          <p:nvPr/>
        </p:nvGrpSpPr>
        <p:grpSpPr>
          <a:xfrm>
            <a:off x="8004404" y="417295"/>
            <a:ext cx="3529549" cy="4525766"/>
            <a:chOff x="8004404" y="372496"/>
            <a:chExt cx="3529549" cy="4525766"/>
          </a:xfrm>
        </p:grpSpPr>
        <p:grpSp>
          <p:nvGrpSpPr>
            <p:cNvPr id="1315" name="Google Shape;1315;p25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1316" name="Google Shape;1316;p25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317" name="Google Shape;1317;p25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18" name="Google Shape;1318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19" name="Google Shape;1319;p25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320" name="Google Shape;1320;p25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21" name="Google Shape;1321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22" name="Google Shape;1322;p25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323" name="Google Shape;1323;p25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24" name="Google Shape;1324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25" name="Google Shape;1325;p25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326" name="Google Shape;1326;p25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27" name="Google Shape;1327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28" name="Google Shape;1328;p25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329" name="Google Shape;1329;p25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30" name="Google Shape;1330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31" name="Google Shape;1331;p25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332" name="Google Shape;1332;p25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33" name="Google Shape;1333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34" name="Google Shape;1334;p25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335" name="Google Shape;1335;p25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36" name="Google Shape;1336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37" name="Google Shape;1337;p25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338" name="Google Shape;1338;p25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39" name="Google Shape;1339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40" name="Google Shape;1340;p25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341" name="Google Shape;1341;p25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42" name="Google Shape;1342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43" name="Google Shape;1343;p25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344" name="Google Shape;1344;p25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45" name="Google Shape;1345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46" name="Google Shape;1346;p25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347" name="Google Shape;1347;p25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48" name="Google Shape;1348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49" name="Google Shape;1349;p25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350" name="Google Shape;1350;p25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51" name="Google Shape;1351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52" name="Google Shape;1352;p25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353" name="Google Shape;1353;p25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54" name="Google Shape;1354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55" name="Google Shape;1355;p25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1356" name="Google Shape;1356;p25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357" name="Google Shape;1357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58" name="Google Shape;1358;p25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1359" name="Google Shape;1359;p25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60" name="Google Shape;1360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1" name="Google Shape;1361;p25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1362" name="Google Shape;1362;p25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63" name="Google Shape;1363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4" name="Google Shape;1364;p25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1365" name="Google Shape;1365;p25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66" name="Google Shape;1366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7" name="Google Shape;1367;p25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1368" name="Google Shape;1368;p25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69" name="Google Shape;1369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0" name="Google Shape;1370;p25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1371" name="Google Shape;1371;p25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72" name="Google Shape;1372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3" name="Google Shape;1373;p25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1374" name="Google Shape;1374;p25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75" name="Google Shape;1375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6" name="Google Shape;1376;p25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1377" name="Google Shape;1377;p25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78" name="Google Shape;1378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9" name="Google Shape;1379;p25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1380" name="Google Shape;1380;p25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81" name="Google Shape;1381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2" name="Google Shape;1382;p25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1383" name="Google Shape;1383;p25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84" name="Google Shape;1384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5" name="Google Shape;1385;p25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1386" name="Google Shape;1386;p25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87" name="Google Shape;1387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8" name="Google Shape;1388;p25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1389" name="Google Shape;1389;p25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90" name="Google Shape;1390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1" name="Google Shape;1391;p25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1392" name="Google Shape;1392;p25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93" name="Google Shape;1393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4" name="Google Shape;1394;p25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1395" name="Google Shape;1395;p25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96" name="Google Shape;1396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7" name="Google Shape;1397;p25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1398" name="Google Shape;1398;p25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399" name="Google Shape;1399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00" name="Google Shape;1400;p25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1401" name="Google Shape;1401;p25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02" name="Google Shape;1402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6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5" name="Google Shape;1405;p26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06" name="Google Shape;1406;p26"/>
          <p:cNvGrpSpPr/>
          <p:nvPr/>
        </p:nvGrpSpPr>
        <p:grpSpPr>
          <a:xfrm>
            <a:off x="8004404" y="417295"/>
            <a:ext cx="3529549" cy="4525766"/>
            <a:chOff x="8004404" y="372496"/>
            <a:chExt cx="3529549" cy="4525766"/>
          </a:xfrm>
        </p:grpSpPr>
        <p:grpSp>
          <p:nvGrpSpPr>
            <p:cNvPr id="1407" name="Google Shape;1407;p26"/>
            <p:cNvGrpSpPr/>
            <p:nvPr/>
          </p:nvGrpSpPr>
          <p:grpSpPr>
            <a:xfrm flipH="1" rot="-5400000">
              <a:off x="8541351" y="-164450"/>
              <a:ext cx="2227938" cy="3301831"/>
              <a:chOff x="3485369" y="1424851"/>
              <a:chExt cx="5318543" cy="7882145"/>
            </a:xfrm>
          </p:grpSpPr>
          <p:grpSp>
            <p:nvGrpSpPr>
              <p:cNvPr id="1408" name="Google Shape;1408;p26"/>
              <p:cNvGrpSpPr/>
              <p:nvPr/>
            </p:nvGrpSpPr>
            <p:grpSpPr>
              <a:xfrm>
                <a:off x="3485369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409" name="Google Shape;1409;p26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10" name="Google Shape;1410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11" name="Google Shape;1411;p26"/>
              <p:cNvGrpSpPr/>
              <p:nvPr/>
            </p:nvGrpSpPr>
            <p:grpSpPr>
              <a:xfrm>
                <a:off x="3808589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412" name="Google Shape;1412;p26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13" name="Google Shape;1413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14" name="Google Shape;1414;p26"/>
              <p:cNvGrpSpPr/>
              <p:nvPr/>
            </p:nvGrpSpPr>
            <p:grpSpPr>
              <a:xfrm>
                <a:off x="4131811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415" name="Google Shape;1415;p26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16" name="Google Shape;1416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17" name="Google Shape;1417;p26"/>
              <p:cNvGrpSpPr/>
              <p:nvPr/>
            </p:nvGrpSpPr>
            <p:grpSpPr>
              <a:xfrm>
                <a:off x="4455032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418" name="Google Shape;1418;p26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19" name="Google Shape;1419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20" name="Google Shape;1420;p26"/>
              <p:cNvGrpSpPr/>
              <p:nvPr/>
            </p:nvGrpSpPr>
            <p:grpSpPr>
              <a:xfrm>
                <a:off x="4778253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421" name="Google Shape;1421;p26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22" name="Google Shape;1422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23" name="Google Shape;1423;p26"/>
              <p:cNvGrpSpPr/>
              <p:nvPr/>
            </p:nvGrpSpPr>
            <p:grpSpPr>
              <a:xfrm>
                <a:off x="5101472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424" name="Google Shape;1424;p26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25" name="Google Shape;1425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26" name="Google Shape;1426;p26"/>
              <p:cNvGrpSpPr/>
              <p:nvPr/>
            </p:nvGrpSpPr>
            <p:grpSpPr>
              <a:xfrm>
                <a:off x="5424689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427" name="Google Shape;1427;p26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28" name="Google Shape;1428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29" name="Google Shape;1429;p26"/>
              <p:cNvGrpSpPr/>
              <p:nvPr/>
            </p:nvGrpSpPr>
            <p:grpSpPr>
              <a:xfrm>
                <a:off x="5929819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430" name="Google Shape;1430;p26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31" name="Google Shape;1431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32" name="Google Shape;1432;p26"/>
              <p:cNvGrpSpPr/>
              <p:nvPr/>
            </p:nvGrpSpPr>
            <p:grpSpPr>
              <a:xfrm>
                <a:off x="6395771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433" name="Google Shape;1433;p26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34" name="Google Shape;1434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35" name="Google Shape;1435;p26"/>
              <p:cNvGrpSpPr/>
              <p:nvPr/>
            </p:nvGrpSpPr>
            <p:grpSpPr>
              <a:xfrm>
                <a:off x="6718993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436" name="Google Shape;1436;p26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37" name="Google Shape;1437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38" name="Google Shape;1438;p26"/>
              <p:cNvGrpSpPr/>
              <p:nvPr/>
            </p:nvGrpSpPr>
            <p:grpSpPr>
              <a:xfrm>
                <a:off x="7042214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439" name="Google Shape;1439;p26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40" name="Google Shape;1440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41" name="Google Shape;1441;p26"/>
              <p:cNvGrpSpPr/>
              <p:nvPr/>
            </p:nvGrpSpPr>
            <p:grpSpPr>
              <a:xfrm>
                <a:off x="7365435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442" name="Google Shape;1442;p26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43" name="Google Shape;1443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44" name="Google Shape;1444;p26"/>
              <p:cNvGrpSpPr/>
              <p:nvPr/>
            </p:nvGrpSpPr>
            <p:grpSpPr>
              <a:xfrm>
                <a:off x="8011871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445" name="Google Shape;1445;p26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46" name="Google Shape;1446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47" name="Google Shape;1447;p26"/>
              <p:cNvGrpSpPr/>
              <p:nvPr/>
            </p:nvGrpSpPr>
            <p:grpSpPr>
              <a:xfrm>
                <a:off x="8335096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1448" name="Google Shape;1448;p26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449" name="Google Shape;1449;p26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0" t="0"/>
                <a:stretch/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50" name="Google Shape;1450;p26"/>
            <p:cNvGrpSpPr/>
            <p:nvPr/>
          </p:nvGrpSpPr>
          <p:grpSpPr>
            <a:xfrm flipH="1" rot="-5400000">
              <a:off x="9848714" y="1201032"/>
              <a:ext cx="196383" cy="2982574"/>
              <a:chOff x="1447800" y="152400"/>
              <a:chExt cx="318597" cy="4838699"/>
            </a:xfrm>
          </p:grpSpPr>
          <p:sp>
            <p:nvSpPr>
              <p:cNvPr id="1451" name="Google Shape;1451;p26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2" name="Google Shape;1452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3" name="Google Shape;1453;p26"/>
            <p:cNvGrpSpPr/>
            <p:nvPr/>
          </p:nvGrpSpPr>
          <p:grpSpPr>
            <a:xfrm flipH="1" rot="-5400000">
              <a:off x="9689113" y="1336427"/>
              <a:ext cx="196383" cy="2982574"/>
              <a:chOff x="1600200" y="152400"/>
              <a:chExt cx="318597" cy="4838699"/>
            </a:xfrm>
          </p:grpSpPr>
          <p:sp>
            <p:nvSpPr>
              <p:cNvPr id="1454" name="Google Shape;1454;p26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5" name="Google Shape;1455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6" name="Google Shape;1456;p26"/>
            <p:cNvGrpSpPr/>
            <p:nvPr/>
          </p:nvGrpSpPr>
          <p:grpSpPr>
            <a:xfrm flipH="1" rot="-5400000">
              <a:off x="9944475" y="1471837"/>
              <a:ext cx="196383" cy="2982574"/>
              <a:chOff x="533400" y="152400"/>
              <a:chExt cx="318597" cy="4838699"/>
            </a:xfrm>
          </p:grpSpPr>
          <p:sp>
            <p:nvSpPr>
              <p:cNvPr id="1457" name="Google Shape;1457;p26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8" name="Google Shape;1458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9" name="Google Shape;1459;p26"/>
            <p:cNvGrpSpPr/>
            <p:nvPr/>
          </p:nvGrpSpPr>
          <p:grpSpPr>
            <a:xfrm flipH="1" rot="-5400000">
              <a:off x="9752954" y="1607232"/>
              <a:ext cx="196383" cy="2982574"/>
              <a:chOff x="685800" y="152400"/>
              <a:chExt cx="318597" cy="4838699"/>
            </a:xfrm>
          </p:grpSpPr>
          <p:sp>
            <p:nvSpPr>
              <p:cNvPr id="1460" name="Google Shape;1460;p26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61" name="Google Shape;1461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2" name="Google Shape;1462;p26"/>
            <p:cNvGrpSpPr/>
            <p:nvPr/>
          </p:nvGrpSpPr>
          <p:grpSpPr>
            <a:xfrm flipH="1" rot="-5400000">
              <a:off x="9816794" y="1954223"/>
              <a:ext cx="196383" cy="2982574"/>
              <a:chOff x="990600" y="152400"/>
              <a:chExt cx="318597" cy="4838699"/>
            </a:xfrm>
          </p:grpSpPr>
          <p:sp>
            <p:nvSpPr>
              <p:cNvPr id="1463" name="Google Shape;1463;p26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64" name="Google Shape;1464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5" name="Google Shape;1465;p26"/>
            <p:cNvGrpSpPr/>
            <p:nvPr/>
          </p:nvGrpSpPr>
          <p:grpSpPr>
            <a:xfrm flipH="1" rot="-5400000">
              <a:off x="9752954" y="2089591"/>
              <a:ext cx="196383" cy="2982574"/>
              <a:chOff x="3663063" y="152400"/>
              <a:chExt cx="318597" cy="4838699"/>
            </a:xfrm>
          </p:grpSpPr>
          <p:sp>
            <p:nvSpPr>
              <p:cNvPr id="1466" name="Google Shape;1466;p26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67" name="Google Shape;1467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8" name="Google Shape;1468;p26"/>
            <p:cNvGrpSpPr/>
            <p:nvPr/>
          </p:nvGrpSpPr>
          <p:grpSpPr>
            <a:xfrm flipH="1" rot="-5400000">
              <a:off x="9880634" y="2225014"/>
              <a:ext cx="196383" cy="2982574"/>
              <a:chOff x="1295400" y="152400"/>
              <a:chExt cx="318597" cy="4838699"/>
            </a:xfrm>
          </p:grpSpPr>
          <p:sp>
            <p:nvSpPr>
              <p:cNvPr id="1469" name="Google Shape;1469;p26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70" name="Google Shape;1470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71" name="Google Shape;1471;p26"/>
            <p:cNvGrpSpPr/>
            <p:nvPr/>
          </p:nvGrpSpPr>
          <p:grpSpPr>
            <a:xfrm flipH="1" rot="-5400000">
              <a:off x="9848714" y="2361003"/>
              <a:ext cx="196383" cy="2982574"/>
              <a:chOff x="1447800" y="152400"/>
              <a:chExt cx="318597" cy="4838699"/>
            </a:xfrm>
          </p:grpSpPr>
          <p:sp>
            <p:nvSpPr>
              <p:cNvPr id="1472" name="Google Shape;1472;p26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73" name="Google Shape;1473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74" name="Google Shape;1474;p26"/>
            <p:cNvGrpSpPr/>
            <p:nvPr/>
          </p:nvGrpSpPr>
          <p:grpSpPr>
            <a:xfrm flipH="1" rot="-5400000">
              <a:off x="9721033" y="2496398"/>
              <a:ext cx="196383" cy="2982574"/>
              <a:chOff x="1600200" y="152400"/>
              <a:chExt cx="318597" cy="4838699"/>
            </a:xfrm>
          </p:grpSpPr>
          <p:sp>
            <p:nvSpPr>
              <p:cNvPr id="1475" name="Google Shape;1475;p26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76" name="Google Shape;1476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77" name="Google Shape;1477;p26"/>
            <p:cNvGrpSpPr/>
            <p:nvPr/>
          </p:nvGrpSpPr>
          <p:grpSpPr>
            <a:xfrm flipH="1" rot="-5400000">
              <a:off x="9625273" y="2631807"/>
              <a:ext cx="196383" cy="2982574"/>
              <a:chOff x="533400" y="152400"/>
              <a:chExt cx="318597" cy="4838699"/>
            </a:xfrm>
          </p:grpSpPr>
          <p:sp>
            <p:nvSpPr>
              <p:cNvPr id="1478" name="Google Shape;1478;p26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79" name="Google Shape;1479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0" name="Google Shape;1480;p26"/>
            <p:cNvGrpSpPr/>
            <p:nvPr/>
          </p:nvGrpSpPr>
          <p:grpSpPr>
            <a:xfrm flipH="1" rot="-5400000">
              <a:off x="9657193" y="2767203"/>
              <a:ext cx="196383" cy="2982574"/>
              <a:chOff x="685800" y="152400"/>
              <a:chExt cx="318597" cy="4838699"/>
            </a:xfrm>
          </p:grpSpPr>
          <p:sp>
            <p:nvSpPr>
              <p:cNvPr id="1481" name="Google Shape;1481;p26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82" name="Google Shape;1482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3" name="Google Shape;1483;p26"/>
            <p:cNvGrpSpPr/>
            <p:nvPr/>
          </p:nvGrpSpPr>
          <p:grpSpPr>
            <a:xfrm flipH="1" rot="-5400000">
              <a:off x="9816794" y="2902598"/>
              <a:ext cx="196383" cy="2982574"/>
              <a:chOff x="838200" y="152400"/>
              <a:chExt cx="318597" cy="4838699"/>
            </a:xfrm>
          </p:grpSpPr>
          <p:sp>
            <p:nvSpPr>
              <p:cNvPr id="1484" name="Google Shape;1484;p26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85" name="Google Shape;1485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6" name="Google Shape;1486;p26"/>
            <p:cNvGrpSpPr/>
            <p:nvPr/>
          </p:nvGrpSpPr>
          <p:grpSpPr>
            <a:xfrm flipH="1" rot="-5400000">
              <a:off x="9625273" y="3037993"/>
              <a:ext cx="196383" cy="2982574"/>
              <a:chOff x="990600" y="152400"/>
              <a:chExt cx="318597" cy="4838699"/>
            </a:xfrm>
          </p:grpSpPr>
          <p:sp>
            <p:nvSpPr>
              <p:cNvPr id="1487" name="Google Shape;1487;p26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88" name="Google Shape;1488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9" name="Google Shape;1489;p26"/>
            <p:cNvGrpSpPr/>
            <p:nvPr/>
          </p:nvGrpSpPr>
          <p:grpSpPr>
            <a:xfrm flipH="1" rot="-5400000">
              <a:off x="9944475" y="3173361"/>
              <a:ext cx="196383" cy="2982574"/>
              <a:chOff x="3663063" y="152400"/>
              <a:chExt cx="318597" cy="4838699"/>
            </a:xfrm>
          </p:grpSpPr>
          <p:sp>
            <p:nvSpPr>
              <p:cNvPr id="1490" name="Google Shape;1490;p26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91" name="Google Shape;1491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2" name="Google Shape;1492;p26"/>
            <p:cNvGrpSpPr/>
            <p:nvPr/>
          </p:nvGrpSpPr>
          <p:grpSpPr>
            <a:xfrm flipH="1" rot="-5400000">
              <a:off x="9784874" y="3308784"/>
              <a:ext cx="196383" cy="2982574"/>
              <a:chOff x="1295400" y="152400"/>
              <a:chExt cx="318597" cy="4838699"/>
            </a:xfrm>
          </p:grpSpPr>
          <p:sp>
            <p:nvSpPr>
              <p:cNvPr id="1493" name="Google Shape;1493;p26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94" name="Google Shape;1494;p2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95" name="Google Shape;1495;p26"/>
          <p:cNvSpPr/>
          <p:nvPr/>
        </p:nvSpPr>
        <p:spPr>
          <a:xfrm rot="197195">
            <a:off x="572740" y="994041"/>
            <a:ext cx="2440148" cy="137292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encil - Dark paper">
  <p:cSld name="BLANK_1_1_1">
    <p:bg>
      <p:bgPr>
        <a:solidFill>
          <a:schemeClr val="accent5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27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8"/>
          <p:cNvSpPr txBox="1"/>
          <p:nvPr>
            <p:ph idx="1" type="body"/>
          </p:nvPr>
        </p:nvSpPr>
        <p:spPr>
          <a:xfrm>
            <a:off x="457200" y="3872904"/>
            <a:ext cx="8229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501" name="Google Shape;1501;p28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02" name="Google Shape;1502;p28"/>
          <p:cNvGrpSpPr/>
          <p:nvPr/>
        </p:nvGrpSpPr>
        <p:grpSpPr>
          <a:xfrm flipH="1">
            <a:off x="3794023" y="4335120"/>
            <a:ext cx="1555943" cy="4055797"/>
            <a:chOff x="1494773" y="4335120"/>
            <a:chExt cx="1555943" cy="4055797"/>
          </a:xfrm>
        </p:grpSpPr>
        <p:grpSp>
          <p:nvGrpSpPr>
            <p:cNvPr id="1503" name="Google Shape;1503;p28"/>
            <p:cNvGrpSpPr/>
            <p:nvPr/>
          </p:nvGrpSpPr>
          <p:grpSpPr>
            <a:xfrm flipH="1">
              <a:off x="2783668" y="4335120"/>
              <a:ext cx="267048" cy="4055797"/>
              <a:chOff x="1447800" y="152400"/>
              <a:chExt cx="318597" cy="4838699"/>
            </a:xfrm>
          </p:grpSpPr>
          <p:sp>
            <p:nvSpPr>
              <p:cNvPr id="1504" name="Google Shape;1504;p28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05" name="Google Shape;1505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6" name="Google Shape;1506;p28"/>
            <p:cNvGrpSpPr/>
            <p:nvPr/>
          </p:nvGrpSpPr>
          <p:grpSpPr>
            <a:xfrm flipH="1">
              <a:off x="2599550" y="4335120"/>
              <a:ext cx="267048" cy="4055797"/>
              <a:chOff x="1600200" y="152400"/>
              <a:chExt cx="318597" cy="4838699"/>
            </a:xfrm>
          </p:grpSpPr>
          <p:sp>
            <p:nvSpPr>
              <p:cNvPr id="1507" name="Google Shape;1507;p28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08" name="Google Shape;1508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9" name="Google Shape;1509;p28"/>
            <p:cNvGrpSpPr/>
            <p:nvPr/>
          </p:nvGrpSpPr>
          <p:grpSpPr>
            <a:xfrm flipH="1">
              <a:off x="2415362" y="4335120"/>
              <a:ext cx="267048" cy="4055797"/>
              <a:chOff x="533400" y="152400"/>
              <a:chExt cx="318597" cy="4838699"/>
            </a:xfrm>
          </p:grpSpPr>
          <p:sp>
            <p:nvSpPr>
              <p:cNvPr id="1510" name="Google Shape;1510;p28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11" name="Google Shape;1511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2" name="Google Shape;1512;p28"/>
            <p:cNvGrpSpPr/>
            <p:nvPr/>
          </p:nvGrpSpPr>
          <p:grpSpPr>
            <a:xfrm flipH="1">
              <a:off x="2231244" y="4335120"/>
              <a:ext cx="267048" cy="4055797"/>
              <a:chOff x="685800" y="152400"/>
              <a:chExt cx="318597" cy="4838699"/>
            </a:xfrm>
          </p:grpSpPr>
          <p:sp>
            <p:nvSpPr>
              <p:cNvPr id="1513" name="Google Shape;1513;p28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14" name="Google Shape;1514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5" name="Google Shape;1515;p28"/>
            <p:cNvGrpSpPr/>
            <p:nvPr/>
          </p:nvGrpSpPr>
          <p:grpSpPr>
            <a:xfrm flipH="1">
              <a:off x="2047127" y="4335120"/>
              <a:ext cx="267048" cy="4055797"/>
              <a:chOff x="838200" y="152400"/>
              <a:chExt cx="318597" cy="4838699"/>
            </a:xfrm>
          </p:grpSpPr>
          <p:sp>
            <p:nvSpPr>
              <p:cNvPr id="1516" name="Google Shape;1516;p28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17" name="Google Shape;1517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8" name="Google Shape;1518;p28"/>
            <p:cNvGrpSpPr/>
            <p:nvPr/>
          </p:nvGrpSpPr>
          <p:grpSpPr>
            <a:xfrm flipH="1">
              <a:off x="1863009" y="4335120"/>
              <a:ext cx="267048" cy="4055797"/>
              <a:chOff x="990600" y="152400"/>
              <a:chExt cx="318597" cy="4838699"/>
            </a:xfrm>
          </p:grpSpPr>
          <p:sp>
            <p:nvSpPr>
              <p:cNvPr id="1519" name="Google Shape;1519;p28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20" name="Google Shape;1520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1" name="Google Shape;1521;p28"/>
            <p:cNvGrpSpPr/>
            <p:nvPr/>
          </p:nvGrpSpPr>
          <p:grpSpPr>
            <a:xfrm flipH="1">
              <a:off x="1679037" y="4335120"/>
              <a:ext cx="267048" cy="4055797"/>
              <a:chOff x="3663063" y="152400"/>
              <a:chExt cx="318597" cy="4838699"/>
            </a:xfrm>
          </p:grpSpPr>
          <p:sp>
            <p:nvSpPr>
              <p:cNvPr id="1522" name="Google Shape;1522;p28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23" name="Google Shape;1523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4" name="Google Shape;1524;p28"/>
            <p:cNvGrpSpPr/>
            <p:nvPr/>
          </p:nvGrpSpPr>
          <p:grpSpPr>
            <a:xfrm flipH="1">
              <a:off x="1494773" y="4335120"/>
              <a:ext cx="267048" cy="4055797"/>
              <a:chOff x="1295400" y="152400"/>
              <a:chExt cx="318597" cy="4838699"/>
            </a:xfrm>
          </p:grpSpPr>
          <p:sp>
            <p:nvSpPr>
              <p:cNvPr id="1525" name="Google Shape;1525;p28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26" name="Google Shape;1526;p2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pencils">
  <p:cSld name="BLANK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9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1" name="Google Shape;153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2" name="Google Shape;15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1652750" y="2161800"/>
            <a:ext cx="5838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Mali"/>
              <a:buChar char="✘"/>
              <a:defRPr sz="2800">
                <a:latin typeface="Mali"/>
                <a:ea typeface="Mali"/>
                <a:cs typeface="Mali"/>
                <a:sym typeface="Mali"/>
              </a:defRPr>
            </a:lvl1pPr>
            <a:lvl2pPr indent="-406400" lvl="1" marL="914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2pPr>
            <a:lvl3pPr indent="-406400" lvl="2" marL="13716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-"/>
              <a:defRPr sz="2800">
                <a:latin typeface="Mali"/>
                <a:ea typeface="Mali"/>
                <a:cs typeface="Mali"/>
                <a:sym typeface="Mali"/>
              </a:defRPr>
            </a:lvl3pPr>
            <a:lvl4pPr indent="-406400" lvl="3" marL="18288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4pPr>
            <a:lvl5pPr indent="-406400" lvl="4" marL="22860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5pPr>
            <a:lvl6pPr indent="-406400" lvl="5" marL="2743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6pPr>
            <a:lvl7pPr indent="-406400" lvl="6" marL="3200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●"/>
              <a:defRPr sz="2800">
                <a:latin typeface="Mali"/>
                <a:ea typeface="Mali"/>
                <a:cs typeface="Mali"/>
                <a:sym typeface="Mali"/>
              </a:defRPr>
            </a:lvl7pPr>
            <a:lvl8pPr indent="-406400" lvl="7" marL="36576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ali"/>
              <a:buChar char="○"/>
              <a:defRPr sz="2800">
                <a:latin typeface="Mali"/>
                <a:ea typeface="Mali"/>
                <a:cs typeface="Mali"/>
                <a:sym typeface="Mali"/>
              </a:defRPr>
            </a:lvl8pPr>
            <a:lvl9pPr indent="-4064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Font typeface="Mali"/>
              <a:buChar char="■"/>
              <a:defRPr sz="2800"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116" name="Google Shape;116;p4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7" name="Google Shape;117;p4"/>
          <p:cNvGrpSpPr/>
          <p:nvPr/>
        </p:nvGrpSpPr>
        <p:grpSpPr>
          <a:xfrm rot="599924">
            <a:off x="3521476" y="4047637"/>
            <a:ext cx="468832" cy="7120389"/>
            <a:chOff x="1447800" y="152400"/>
            <a:chExt cx="318597" cy="4838699"/>
          </a:xfrm>
        </p:grpSpPr>
        <p:sp>
          <p:nvSpPr>
            <p:cNvPr id="118" name="Google Shape;118;p4"/>
            <p:cNvSpPr/>
            <p:nvPr/>
          </p:nvSpPr>
          <p:spPr>
            <a:xfrm>
              <a:off x="1452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9" name="Google Shape;11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4"/>
          <p:cNvGrpSpPr/>
          <p:nvPr/>
        </p:nvGrpSpPr>
        <p:grpSpPr>
          <a:xfrm rot="1200084">
            <a:off x="1203519" y="3607342"/>
            <a:ext cx="468801" cy="7119911"/>
            <a:chOff x="1600200" y="152400"/>
            <a:chExt cx="318597" cy="4838699"/>
          </a:xfrm>
        </p:grpSpPr>
        <p:sp>
          <p:nvSpPr>
            <p:cNvPr id="121" name="Google Shape;121;p4"/>
            <p:cNvSpPr/>
            <p:nvPr/>
          </p:nvSpPr>
          <p:spPr>
            <a:xfrm>
              <a:off x="1604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Google Shape;12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4"/>
          <p:cNvGrpSpPr/>
          <p:nvPr/>
        </p:nvGrpSpPr>
        <p:grpSpPr>
          <a:xfrm rot="1799848">
            <a:off x="34414" y="3701307"/>
            <a:ext cx="468820" cy="7120207"/>
            <a:chOff x="533400" y="152400"/>
            <a:chExt cx="318597" cy="4838699"/>
          </a:xfrm>
        </p:grpSpPr>
        <p:sp>
          <p:nvSpPr>
            <p:cNvPr id="124" name="Google Shape;124;p4"/>
            <p:cNvSpPr/>
            <p:nvPr/>
          </p:nvSpPr>
          <p:spPr>
            <a:xfrm>
              <a:off x="537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4"/>
          <p:cNvGrpSpPr/>
          <p:nvPr/>
        </p:nvGrpSpPr>
        <p:grpSpPr>
          <a:xfrm rot="2399941">
            <a:off x="-1049427" y="2658217"/>
            <a:ext cx="468795" cy="7119825"/>
            <a:chOff x="685800" y="152400"/>
            <a:chExt cx="318597" cy="4838699"/>
          </a:xfrm>
        </p:grpSpPr>
        <p:sp>
          <p:nvSpPr>
            <p:cNvPr id="127" name="Google Shape;127;p4"/>
            <p:cNvSpPr/>
            <p:nvPr/>
          </p:nvSpPr>
          <p:spPr>
            <a:xfrm>
              <a:off x="690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8" name="Google Shape;12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4"/>
          <p:cNvGrpSpPr/>
          <p:nvPr/>
        </p:nvGrpSpPr>
        <p:grpSpPr>
          <a:xfrm rot="2999880">
            <a:off x="-1706982" y="917344"/>
            <a:ext cx="468816" cy="7120136"/>
            <a:chOff x="838200" y="152400"/>
            <a:chExt cx="318597" cy="4838699"/>
          </a:xfrm>
        </p:grpSpPr>
        <p:sp>
          <p:nvSpPr>
            <p:cNvPr id="130" name="Google Shape;130;p4"/>
            <p:cNvSpPr/>
            <p:nvPr/>
          </p:nvSpPr>
          <p:spPr>
            <a:xfrm>
              <a:off x="842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" name="Google Shape;13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4"/>
          <p:cNvGrpSpPr/>
          <p:nvPr/>
        </p:nvGrpSpPr>
        <p:grpSpPr>
          <a:xfrm rot="3600035">
            <a:off x="-2254612" y="80296"/>
            <a:ext cx="468793" cy="7119788"/>
            <a:chOff x="990600" y="152400"/>
            <a:chExt cx="318597" cy="4838699"/>
          </a:xfrm>
        </p:grpSpPr>
        <p:sp>
          <p:nvSpPr>
            <p:cNvPr id="133" name="Google Shape;133;p4"/>
            <p:cNvSpPr/>
            <p:nvPr/>
          </p:nvSpPr>
          <p:spPr>
            <a:xfrm>
              <a:off x="9949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" name="Google Shape;13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4"/>
          <p:cNvGrpSpPr/>
          <p:nvPr/>
        </p:nvGrpSpPr>
        <p:grpSpPr>
          <a:xfrm rot="5400000">
            <a:off x="-2254612" y="-2303662"/>
            <a:ext cx="468784" cy="7119661"/>
            <a:chOff x="3663063" y="152400"/>
            <a:chExt cx="318597" cy="4838699"/>
          </a:xfrm>
        </p:grpSpPr>
        <p:sp>
          <p:nvSpPr>
            <p:cNvPr id="136" name="Google Shape;136;p4"/>
            <p:cNvSpPr/>
            <p:nvPr/>
          </p:nvSpPr>
          <p:spPr>
            <a:xfrm>
              <a:off x="3667406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4"/>
          <p:cNvGrpSpPr/>
          <p:nvPr/>
        </p:nvGrpSpPr>
        <p:grpSpPr>
          <a:xfrm rot="4800076">
            <a:off x="-1784050" y="-2583919"/>
            <a:ext cx="468832" cy="7120389"/>
            <a:chOff x="1295400" y="152400"/>
            <a:chExt cx="318597" cy="4838699"/>
          </a:xfrm>
        </p:grpSpPr>
        <p:sp>
          <p:nvSpPr>
            <p:cNvPr id="139" name="Google Shape;139;p4"/>
            <p:cNvSpPr/>
            <p:nvPr/>
          </p:nvSpPr>
          <p:spPr>
            <a:xfrm>
              <a:off x="1299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4"/>
          <p:cNvGrpSpPr/>
          <p:nvPr/>
        </p:nvGrpSpPr>
        <p:grpSpPr>
          <a:xfrm rot="-10579780">
            <a:off x="6292864" y="-6220883"/>
            <a:ext cx="468822" cy="7120233"/>
            <a:chOff x="1447800" y="152400"/>
            <a:chExt cx="318597" cy="4838699"/>
          </a:xfrm>
        </p:grpSpPr>
        <p:sp>
          <p:nvSpPr>
            <p:cNvPr id="142" name="Google Shape;142;p4"/>
            <p:cNvSpPr/>
            <p:nvPr/>
          </p:nvSpPr>
          <p:spPr>
            <a:xfrm>
              <a:off x="1452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47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4"/>
          <p:cNvGrpSpPr/>
          <p:nvPr/>
        </p:nvGrpSpPr>
        <p:grpSpPr>
          <a:xfrm rot="-9950062">
            <a:off x="7352097" y="-5550575"/>
            <a:ext cx="468798" cy="7119870"/>
            <a:chOff x="1600200" y="152400"/>
            <a:chExt cx="318597" cy="4838699"/>
          </a:xfrm>
        </p:grpSpPr>
        <p:sp>
          <p:nvSpPr>
            <p:cNvPr id="145" name="Google Shape;145;p4"/>
            <p:cNvSpPr/>
            <p:nvPr/>
          </p:nvSpPr>
          <p:spPr>
            <a:xfrm>
              <a:off x="1604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00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4"/>
          <p:cNvGrpSpPr/>
          <p:nvPr/>
        </p:nvGrpSpPr>
        <p:grpSpPr>
          <a:xfrm rot="-8674393">
            <a:off x="9511353" y="-5246133"/>
            <a:ext cx="468831" cy="7120371"/>
            <a:chOff x="533400" y="152400"/>
            <a:chExt cx="318597" cy="4838699"/>
          </a:xfrm>
        </p:grpSpPr>
        <p:sp>
          <p:nvSpPr>
            <p:cNvPr id="148" name="Google Shape;148;p4"/>
            <p:cNvSpPr/>
            <p:nvPr/>
          </p:nvSpPr>
          <p:spPr>
            <a:xfrm>
              <a:off x="537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3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4"/>
          <p:cNvGrpSpPr/>
          <p:nvPr/>
        </p:nvGrpSpPr>
        <p:grpSpPr>
          <a:xfrm rot="-7873507">
            <a:off x="10561410" y="-3573826"/>
            <a:ext cx="468793" cy="7119801"/>
            <a:chOff x="685800" y="152400"/>
            <a:chExt cx="318597" cy="4838699"/>
          </a:xfrm>
        </p:grpSpPr>
        <p:sp>
          <p:nvSpPr>
            <p:cNvPr id="151" name="Google Shape;151;p4"/>
            <p:cNvSpPr/>
            <p:nvPr/>
          </p:nvSpPr>
          <p:spPr>
            <a:xfrm>
              <a:off x="6901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8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4"/>
          <p:cNvGrpSpPr/>
          <p:nvPr/>
        </p:nvGrpSpPr>
        <p:grpSpPr>
          <a:xfrm rot="-7606867">
            <a:off x="10496000" y="-2583904"/>
            <a:ext cx="468829" cy="7120347"/>
            <a:chOff x="838200" y="152400"/>
            <a:chExt cx="318597" cy="4838699"/>
          </a:xfrm>
        </p:grpSpPr>
        <p:sp>
          <p:nvSpPr>
            <p:cNvPr id="154" name="Google Shape;154;p4"/>
            <p:cNvSpPr/>
            <p:nvPr/>
          </p:nvSpPr>
          <p:spPr>
            <a:xfrm>
              <a:off x="8425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5" name="Google Shape;15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82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oogle Shape;156;p4"/>
          <p:cNvGrpSpPr/>
          <p:nvPr/>
        </p:nvGrpSpPr>
        <p:grpSpPr>
          <a:xfrm rot="-5400000">
            <a:off x="11193572" y="80361"/>
            <a:ext cx="468784" cy="7119661"/>
            <a:chOff x="990600" y="152400"/>
            <a:chExt cx="318597" cy="4838699"/>
          </a:xfrm>
        </p:grpSpPr>
        <p:sp>
          <p:nvSpPr>
            <p:cNvPr id="157" name="Google Shape;157;p4"/>
            <p:cNvSpPr/>
            <p:nvPr/>
          </p:nvSpPr>
          <p:spPr>
            <a:xfrm>
              <a:off x="9949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906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4"/>
          <p:cNvGrpSpPr/>
          <p:nvPr/>
        </p:nvGrpSpPr>
        <p:grpSpPr>
          <a:xfrm rot="-5400000">
            <a:off x="11650769" y="454778"/>
            <a:ext cx="468784" cy="7119661"/>
            <a:chOff x="3663063" y="152400"/>
            <a:chExt cx="318597" cy="4838699"/>
          </a:xfrm>
        </p:grpSpPr>
        <p:sp>
          <p:nvSpPr>
            <p:cNvPr id="160" name="Google Shape;160;p4"/>
            <p:cNvSpPr/>
            <p:nvPr/>
          </p:nvSpPr>
          <p:spPr>
            <a:xfrm>
              <a:off x="3667406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" name="Google Shape;16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63063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4"/>
          <p:cNvGrpSpPr/>
          <p:nvPr/>
        </p:nvGrpSpPr>
        <p:grpSpPr>
          <a:xfrm rot="-3998544">
            <a:off x="10865416" y="2410833"/>
            <a:ext cx="468813" cy="7120102"/>
            <a:chOff x="1295400" y="152400"/>
            <a:chExt cx="318597" cy="4838699"/>
          </a:xfrm>
        </p:grpSpPr>
        <p:sp>
          <p:nvSpPr>
            <p:cNvPr id="163" name="Google Shape;163;p4"/>
            <p:cNvSpPr/>
            <p:nvPr/>
          </p:nvSpPr>
          <p:spPr>
            <a:xfrm>
              <a:off x="1299743" y="158450"/>
              <a:ext cx="215896" cy="4770665"/>
            </a:xfrm>
            <a:custGeom>
              <a:rect b="b" l="l" r="r" t="t"/>
              <a:pathLst>
                <a:path extrusionOk="0" h="3641729" w="164806">
                  <a:moveTo>
                    <a:pt x="164807" y="394989"/>
                  </a:moveTo>
                  <a:cubicBezTo>
                    <a:pt x="156185" y="351574"/>
                    <a:pt x="93171" y="32822"/>
                    <a:pt x="88053" y="7536"/>
                  </a:cubicBezTo>
                  <a:cubicBezTo>
                    <a:pt x="87620" y="5242"/>
                    <a:pt x="87006" y="2988"/>
                    <a:pt x="86219" y="798"/>
                  </a:cubicBezTo>
                  <a:cubicBezTo>
                    <a:pt x="85017" y="-2343"/>
                    <a:pt x="77441" y="4604"/>
                    <a:pt x="76836" y="7526"/>
                  </a:cubicBezTo>
                  <a:cubicBezTo>
                    <a:pt x="71773" y="32822"/>
                    <a:pt x="8686" y="347473"/>
                    <a:pt x="0" y="391002"/>
                  </a:cubicBezTo>
                  <a:cubicBezTo>
                    <a:pt x="0" y="400985"/>
                    <a:pt x="294" y="3614959"/>
                    <a:pt x="294" y="3614959"/>
                  </a:cubicBezTo>
                  <a:cubicBezTo>
                    <a:pt x="294" y="3628282"/>
                    <a:pt x="37358" y="3641729"/>
                    <a:pt x="82403" y="3641729"/>
                  </a:cubicBezTo>
                  <a:cubicBezTo>
                    <a:pt x="127448" y="3641729"/>
                    <a:pt x="164531" y="3628292"/>
                    <a:pt x="164531" y="3614959"/>
                  </a:cubicBezTo>
                  <a:lnTo>
                    <a:pt x="164742" y="3614959"/>
                  </a:lnTo>
                  <a:cubicBezTo>
                    <a:pt x="164742" y="3614959"/>
                    <a:pt x="164807" y="406076"/>
                    <a:pt x="164807" y="3949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95400" y="152400"/>
              <a:ext cx="318597" cy="48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/>
          <p:nvPr/>
        </p:nvSpPr>
        <p:spPr>
          <a:xfrm rot="197195">
            <a:off x="572737" y="994041"/>
            <a:ext cx="2440148" cy="137295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✘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171" name="Google Shape;171;p5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172" name="Google Shape;172;p5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173" name="Google Shape;173;p5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74" name="Google Shape;174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5" name="Google Shape;175;p5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76" name="Google Shape;176;p5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77" name="Google Shape;177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8" name="Google Shape;178;p5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179" name="Google Shape;179;p5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80" name="Google Shape;180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1" name="Google Shape;181;p5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182" name="Google Shape;182;p5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83" name="Google Shape;183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4" name="Google Shape;184;p5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185" name="Google Shape;185;p5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86" name="Google Shape;186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7" name="Google Shape;187;p5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188" name="Google Shape;188;p5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89" name="Google Shape;189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0" name="Google Shape;190;p5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191" name="Google Shape;191;p5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2" name="Google Shape;192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3" name="Google Shape;193;p5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194" name="Google Shape;194;p5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5" name="Google Shape;195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6" name="Google Shape;196;p5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197" name="Google Shape;197;p5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8" name="Google Shape;198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9" name="Google Shape;199;p5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200" name="Google Shape;200;p5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1" name="Google Shape;201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2" name="Google Shape;202;p5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203" name="Google Shape;203;p5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4" name="Google Shape;204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5" name="Google Shape;205;p5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206" name="Google Shape;206;p5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07" name="Google Shape;207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8" name="Google Shape;208;p5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209" name="Google Shape;209;p5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10" name="Google Shape;210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1" name="Google Shape;211;p5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212" name="Google Shape;212;p5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13" name="Google Shape;213;p5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14" name="Google Shape;214;p5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215" name="Google Shape;215;p5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6" name="Google Shape;21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5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218" name="Google Shape;218;p5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9" name="Google Shape;2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0" name="Google Shape;220;p5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2" name="Google Shape;222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3" name="Google Shape;223;p5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224" name="Google Shape;224;p5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5" name="Google Shape;2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5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227" name="Google Shape;227;p5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8" name="Google Shape;2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9" name="Google Shape;229;p5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1" name="Google Shape;2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5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4" name="Google Shape;2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5" name="Google Shape;235;p5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236" name="Google Shape;236;p5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7" name="Google Shape;2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" name="Google Shape;238;p5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239" name="Google Shape;239;p5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0" name="Google Shape;24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" name="Google Shape;241;p5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242" name="Google Shape;242;p5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3" name="Google Shape;24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" name="Google Shape;244;p5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6" name="Google Shape;24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7" name="Google Shape;247;p5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9" name="Google Shape;24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0" name="Google Shape;250;p5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251" name="Google Shape;251;p5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52" name="Google Shape;252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3" name="Google Shape;253;p5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254" name="Google Shape;254;p5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55" name="Google Shape;25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" name="Google Shape;256;p5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58" name="Google Shape;25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AND_BODY_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6"/>
          <p:cNvPicPr preferRelativeResize="0"/>
          <p:nvPr/>
        </p:nvPicPr>
        <p:blipFill rotWithShape="1">
          <a:blip r:embed="rId2">
            <a:alphaModFix/>
          </a:blip>
          <a:srcRect b="0" l="0" r="50097" t="0"/>
          <a:stretch/>
        </p:blipFill>
        <p:spPr>
          <a:xfrm>
            <a:off x="0" y="0"/>
            <a:ext cx="4563024" cy="5143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9525">
              <a:schemeClr val="dk1">
                <a:alpha val="30000"/>
              </a:schemeClr>
            </a:outerShdw>
          </a:effectLst>
        </p:spPr>
      </p:pic>
      <p:sp>
        <p:nvSpPr>
          <p:cNvPr id="261" name="Google Shape;261;p6"/>
          <p:cNvSpPr/>
          <p:nvPr/>
        </p:nvSpPr>
        <p:spPr>
          <a:xfrm rot="197195">
            <a:off x="267937" y="1451241"/>
            <a:ext cx="2440148" cy="137295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6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4" name="Google Shape;264;p6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65" name="Google Shape;265;p6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266" name="Google Shape;266;p6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267" name="Google Shape;267;p6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268" name="Google Shape;268;p6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69" name="Google Shape;269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0" name="Google Shape;270;p6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271" name="Google Shape;271;p6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2" name="Google Shape;272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3" name="Google Shape;273;p6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274" name="Google Shape;274;p6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5" name="Google Shape;275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6" name="Google Shape;276;p6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8" name="Google Shape;278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9" name="Google Shape;279;p6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280" name="Google Shape;280;p6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81" name="Google Shape;281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2" name="Google Shape;282;p6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283" name="Google Shape;283;p6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84" name="Google Shape;284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5" name="Google Shape;285;p6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286" name="Google Shape;286;p6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87" name="Google Shape;287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8" name="Google Shape;288;p6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289" name="Google Shape;289;p6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0" name="Google Shape;290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1" name="Google Shape;291;p6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292" name="Google Shape;292;p6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3" name="Google Shape;293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4" name="Google Shape;294;p6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295" name="Google Shape;295;p6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6" name="Google Shape;296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7" name="Google Shape;297;p6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298" name="Google Shape;298;p6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9" name="Google Shape;299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0" name="Google Shape;300;p6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02" name="Google Shape;302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3" name="Google Shape;303;p6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304" name="Google Shape;304;p6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05" name="Google Shape;305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06" name="Google Shape;306;p6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307" name="Google Shape;307;p6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08" name="Google Shape;308;p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9" name="Google Shape;309;p6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310" name="Google Shape;310;p6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1" name="Google Shape;311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2" name="Google Shape;312;p6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313" name="Google Shape;313;p6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4" name="Google Shape;314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6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316" name="Google Shape;316;p6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7" name="Google Shape;317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8" name="Google Shape;318;p6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0" name="Google Shape;320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1" name="Google Shape;321;p6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3" name="Google Shape;323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4" name="Google Shape;324;p6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325" name="Google Shape;325;p6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6" name="Google Shape;326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7" name="Google Shape;327;p6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29" name="Google Shape;329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" name="Google Shape;330;p6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331" name="Google Shape;331;p6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2" name="Google Shape;332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6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334" name="Google Shape;334;p6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5" name="Google Shape;335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6" name="Google Shape;336;p6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337" name="Google Shape;337;p6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8" name="Google Shape;338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9" name="Google Shape;339;p6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1" name="Google Shape;341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2" name="Google Shape;342;p6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343" name="Google Shape;343;p6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4" name="Google Shape;344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5" name="Google Shape;345;p6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346" name="Google Shape;346;p6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7" name="Google Shape;347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8" name="Google Shape;348;p6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349" name="Google Shape;349;p6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0" name="Google Shape;350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1" name="Google Shape;351;p6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352" name="Google Shape;352;p6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3" name="Google Shape;353;p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7"/>
          <p:cNvSpPr txBox="1"/>
          <p:nvPr>
            <p:ph idx="1" type="body"/>
          </p:nvPr>
        </p:nvSpPr>
        <p:spPr>
          <a:xfrm>
            <a:off x="829000" y="1352550"/>
            <a:ext cx="32175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57" name="Google Shape;357;p7"/>
          <p:cNvSpPr txBox="1"/>
          <p:nvPr>
            <p:ph idx="2" type="body"/>
          </p:nvPr>
        </p:nvSpPr>
        <p:spPr>
          <a:xfrm>
            <a:off x="4513595" y="1352550"/>
            <a:ext cx="32175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-"/>
              <a:defRPr sz="2200"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58" name="Google Shape;358;p7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59" name="Google Shape;359;p7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360" name="Google Shape;360;p7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361" name="Google Shape;361;p7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362" name="Google Shape;362;p7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3" name="Google Shape;363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4" name="Google Shape;364;p7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365" name="Google Shape;365;p7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6" name="Google Shape;366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7" name="Google Shape;367;p7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368" name="Google Shape;368;p7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9" name="Google Shape;369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0" name="Google Shape;370;p7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371" name="Google Shape;371;p7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2" name="Google Shape;372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3" name="Google Shape;373;p7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374" name="Google Shape;374;p7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5" name="Google Shape;375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6" name="Google Shape;376;p7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377" name="Google Shape;377;p7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78" name="Google Shape;378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9" name="Google Shape;379;p7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380" name="Google Shape;380;p7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1" name="Google Shape;381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2" name="Google Shape;382;p7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383" name="Google Shape;383;p7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4" name="Google Shape;384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5" name="Google Shape;385;p7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386" name="Google Shape;386;p7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7" name="Google Shape;387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88" name="Google Shape;388;p7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389" name="Google Shape;389;p7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0" name="Google Shape;390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1" name="Google Shape;391;p7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392" name="Google Shape;392;p7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3" name="Google Shape;393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4" name="Google Shape;394;p7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395" name="Google Shape;395;p7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6" name="Google Shape;396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7" name="Google Shape;397;p7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398" name="Google Shape;398;p7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9" name="Google Shape;399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0" name="Google Shape;400;p7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401" name="Google Shape;401;p7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2" name="Google Shape;402;p7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03" name="Google Shape;403;p7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5" name="Google Shape;40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6" name="Google Shape;406;p7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407" name="Google Shape;407;p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8" name="Google Shape;40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9" name="Google Shape;409;p7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410" name="Google Shape;410;p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1" name="Google Shape;411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2" name="Google Shape;412;p7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413" name="Google Shape;413;p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4" name="Google Shape;41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" name="Google Shape;415;p7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416" name="Google Shape;416;p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7" name="Google Shape;41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" name="Google Shape;418;p7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419" name="Google Shape;419;p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0" name="Google Shape;42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1" name="Google Shape;421;p7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422" name="Google Shape;422;p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3" name="Google Shape;42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4" name="Google Shape;424;p7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425" name="Google Shape;425;p7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6" name="Google Shape;42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7" name="Google Shape;427;p7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428" name="Google Shape;428;p7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29" name="Google Shape;42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7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431" name="Google Shape;431;p7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2" name="Google Shape;43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3" name="Google Shape;433;p7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434" name="Google Shape;434;p7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5" name="Google Shape;43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6" name="Google Shape;436;p7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38" name="Google Shape;43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9" name="Google Shape;439;p7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440" name="Google Shape;440;p7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1" name="Google Shape;441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2" name="Google Shape;442;p7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443" name="Google Shape;443;p7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4" name="Google Shape;44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5" name="Google Shape;445;p7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446" name="Google Shape;446;p7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7" name="Google Shape;44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8" name="Google Shape;448;p7"/>
          <p:cNvSpPr/>
          <p:nvPr/>
        </p:nvSpPr>
        <p:spPr>
          <a:xfrm rot="197195">
            <a:off x="572737" y="994041"/>
            <a:ext cx="2440148" cy="137295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8"/>
          <p:cNvSpPr txBox="1"/>
          <p:nvPr>
            <p:ph idx="1" type="body"/>
          </p:nvPr>
        </p:nvSpPr>
        <p:spPr>
          <a:xfrm>
            <a:off x="829000" y="1352550"/>
            <a:ext cx="20445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2" name="Google Shape;452;p8"/>
          <p:cNvSpPr txBox="1"/>
          <p:nvPr>
            <p:ph idx="2" type="body"/>
          </p:nvPr>
        </p:nvSpPr>
        <p:spPr>
          <a:xfrm>
            <a:off x="3257803" y="1352550"/>
            <a:ext cx="20445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3" name="Google Shape;453;p8"/>
          <p:cNvSpPr txBox="1"/>
          <p:nvPr>
            <p:ph idx="3" type="body"/>
          </p:nvPr>
        </p:nvSpPr>
        <p:spPr>
          <a:xfrm>
            <a:off x="5686607" y="1352550"/>
            <a:ext cx="2044500" cy="3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4" name="Google Shape;454;p8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55" name="Google Shape;455;p8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456" name="Google Shape;456;p8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457" name="Google Shape;457;p8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458" name="Google Shape;458;p8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59" name="Google Shape;459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0" name="Google Shape;460;p8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461" name="Google Shape;461;p8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62" name="Google Shape;462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3" name="Google Shape;463;p8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464" name="Google Shape;464;p8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65" name="Google Shape;465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6" name="Google Shape;466;p8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467" name="Google Shape;467;p8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68" name="Google Shape;468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9" name="Google Shape;469;p8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470" name="Google Shape;470;p8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71" name="Google Shape;471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2" name="Google Shape;472;p8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473" name="Google Shape;473;p8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74" name="Google Shape;474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5" name="Google Shape;475;p8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476" name="Google Shape;476;p8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77" name="Google Shape;477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8" name="Google Shape;478;p8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479" name="Google Shape;479;p8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80" name="Google Shape;480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1" name="Google Shape;481;p8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482" name="Google Shape;482;p8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83" name="Google Shape;483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4" name="Google Shape;484;p8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485" name="Google Shape;485;p8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86" name="Google Shape;486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7" name="Google Shape;487;p8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488" name="Google Shape;488;p8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89" name="Google Shape;489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0" name="Google Shape;490;p8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491" name="Google Shape;491;p8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92" name="Google Shape;492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3" name="Google Shape;493;p8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494" name="Google Shape;494;p8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95" name="Google Shape;495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6" name="Google Shape;496;p8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497" name="Google Shape;497;p8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98" name="Google Shape;498;p8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99" name="Google Shape;499;p8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500" name="Google Shape;500;p8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1" name="Google Shape;50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2" name="Google Shape;502;p8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503" name="Google Shape;503;p8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4" name="Google Shape;50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5" name="Google Shape;505;p8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506" name="Google Shape;506;p8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7" name="Google Shape;50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8" name="Google Shape;508;p8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509" name="Google Shape;509;p8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0" name="Google Shape;51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1" name="Google Shape;511;p8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512" name="Google Shape;512;p8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3" name="Google Shape;51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4" name="Google Shape;514;p8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515" name="Google Shape;515;p8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6" name="Google Shape;516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7" name="Google Shape;517;p8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518" name="Google Shape;518;p8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9" name="Google Shape;51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8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521" name="Google Shape;521;p8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22" name="Google Shape;522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524" name="Google Shape;524;p8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25" name="Google Shape;52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" name="Google Shape;526;p8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527" name="Google Shape;527;p8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28" name="Google Shape;52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9" name="Google Shape;529;p8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530" name="Google Shape;530;p8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1" name="Google Shape;53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2" name="Google Shape;532;p8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533" name="Google Shape;533;p8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4" name="Google Shape;53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8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536" name="Google Shape;536;p8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37" name="Google Shape;53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8" name="Google Shape;538;p8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539" name="Google Shape;539;p8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0" name="Google Shape;54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1" name="Google Shape;541;p8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542" name="Google Shape;542;p8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3" name="Google Shape;54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44" name="Google Shape;544;p8"/>
          <p:cNvSpPr/>
          <p:nvPr/>
        </p:nvSpPr>
        <p:spPr>
          <a:xfrm rot="197195">
            <a:off x="572737" y="994041"/>
            <a:ext cx="2440148" cy="137295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9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48" name="Google Shape;548;p9"/>
          <p:cNvGrpSpPr/>
          <p:nvPr/>
        </p:nvGrpSpPr>
        <p:grpSpPr>
          <a:xfrm>
            <a:off x="8004404" y="417297"/>
            <a:ext cx="3529549" cy="4525764"/>
            <a:chOff x="8004404" y="372498"/>
            <a:chExt cx="3529549" cy="4525764"/>
          </a:xfrm>
        </p:grpSpPr>
        <p:grpSp>
          <p:nvGrpSpPr>
            <p:cNvPr id="549" name="Google Shape;549;p9"/>
            <p:cNvGrpSpPr/>
            <p:nvPr/>
          </p:nvGrpSpPr>
          <p:grpSpPr>
            <a:xfrm flipH="1" rot="-5400000">
              <a:off x="8541351" y="-164449"/>
              <a:ext cx="2227938" cy="3301831"/>
              <a:chOff x="3485371" y="1424851"/>
              <a:chExt cx="5318543" cy="7882145"/>
            </a:xfrm>
          </p:grpSpPr>
          <p:grpSp>
            <p:nvGrpSpPr>
              <p:cNvPr id="550" name="Google Shape;550;p9"/>
              <p:cNvGrpSpPr/>
              <p:nvPr/>
            </p:nvGrpSpPr>
            <p:grpSpPr>
              <a:xfrm>
                <a:off x="3485371" y="1958251"/>
                <a:ext cx="468816" cy="7120145"/>
                <a:chOff x="1447800" y="152400"/>
                <a:chExt cx="318597" cy="4838699"/>
              </a:xfrm>
            </p:grpSpPr>
            <p:sp>
              <p:nvSpPr>
                <p:cNvPr id="551" name="Google Shape;551;p9"/>
                <p:cNvSpPr/>
                <p:nvPr/>
              </p:nvSpPr>
              <p:spPr>
                <a:xfrm>
                  <a:off x="1452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2" name="Google Shape;552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47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3" name="Google Shape;553;p9"/>
              <p:cNvGrpSpPr/>
              <p:nvPr/>
            </p:nvGrpSpPr>
            <p:grpSpPr>
              <a:xfrm>
                <a:off x="3808592" y="15772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554" name="Google Shape;554;p9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5" name="Google Shape;555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6" name="Google Shape;556;p9"/>
              <p:cNvGrpSpPr/>
              <p:nvPr/>
            </p:nvGrpSpPr>
            <p:grpSpPr>
              <a:xfrm>
                <a:off x="4131812" y="2186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557" name="Google Shape;557;p9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8" name="Google Shape;558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9" name="Google Shape;559;p9"/>
              <p:cNvGrpSpPr/>
              <p:nvPr/>
            </p:nvGrpSpPr>
            <p:grpSpPr>
              <a:xfrm>
                <a:off x="4455033" y="1729651"/>
                <a:ext cx="468816" cy="7120145"/>
                <a:chOff x="685800" y="152400"/>
                <a:chExt cx="318597" cy="4838699"/>
              </a:xfrm>
            </p:grpSpPr>
            <p:sp>
              <p:nvSpPr>
                <p:cNvPr id="560" name="Google Shape;560;p9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61" name="Google Shape;561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2" name="Google Shape;562;p9"/>
              <p:cNvGrpSpPr/>
              <p:nvPr/>
            </p:nvGrpSpPr>
            <p:grpSpPr>
              <a:xfrm>
                <a:off x="4778254" y="1424851"/>
                <a:ext cx="468816" cy="7120145"/>
                <a:chOff x="838200" y="152400"/>
                <a:chExt cx="318597" cy="4838699"/>
              </a:xfrm>
            </p:grpSpPr>
            <p:sp>
              <p:nvSpPr>
                <p:cNvPr id="563" name="Google Shape;563;p9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64" name="Google Shape;564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5" name="Google Shape;565;p9"/>
              <p:cNvGrpSpPr/>
              <p:nvPr/>
            </p:nvGrpSpPr>
            <p:grpSpPr>
              <a:xfrm>
                <a:off x="5101474" y="1882051"/>
                <a:ext cx="468816" cy="7120145"/>
                <a:chOff x="990600" y="152400"/>
                <a:chExt cx="318597" cy="4838699"/>
              </a:xfrm>
            </p:grpSpPr>
            <p:sp>
              <p:nvSpPr>
                <p:cNvPr id="566" name="Google Shape;566;p9"/>
                <p:cNvSpPr/>
                <p:nvPr/>
              </p:nvSpPr>
              <p:spPr>
                <a:xfrm>
                  <a:off x="9949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67" name="Google Shape;567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906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8" name="Google Shape;568;p9"/>
              <p:cNvGrpSpPr/>
              <p:nvPr/>
            </p:nvGrpSpPr>
            <p:grpSpPr>
              <a:xfrm>
                <a:off x="5424695" y="17296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569" name="Google Shape;569;p9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70" name="Google Shape;570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1" name="Google Shape;571;p9"/>
              <p:cNvGrpSpPr/>
              <p:nvPr/>
            </p:nvGrpSpPr>
            <p:grpSpPr>
              <a:xfrm>
                <a:off x="5929821" y="2034451"/>
                <a:ext cx="468816" cy="7120145"/>
                <a:chOff x="1419019" y="152400"/>
                <a:chExt cx="318597" cy="4838699"/>
              </a:xfrm>
            </p:grpSpPr>
            <p:sp>
              <p:nvSpPr>
                <p:cNvPr id="572" name="Google Shape;572;p9"/>
                <p:cNvSpPr/>
                <p:nvPr/>
              </p:nvSpPr>
              <p:spPr>
                <a:xfrm>
                  <a:off x="1423362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73" name="Google Shape;573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19019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4" name="Google Shape;574;p9"/>
              <p:cNvGrpSpPr/>
              <p:nvPr/>
            </p:nvGrpSpPr>
            <p:grpSpPr>
              <a:xfrm>
                <a:off x="6395774" y="1653451"/>
                <a:ext cx="468816" cy="7120145"/>
                <a:chOff x="1600200" y="152400"/>
                <a:chExt cx="318597" cy="4838699"/>
              </a:xfrm>
            </p:grpSpPr>
            <p:sp>
              <p:nvSpPr>
                <p:cNvPr id="575" name="Google Shape;575;p9"/>
                <p:cNvSpPr/>
                <p:nvPr/>
              </p:nvSpPr>
              <p:spPr>
                <a:xfrm>
                  <a:off x="1604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76" name="Google Shape;576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600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7" name="Google Shape;577;p9"/>
              <p:cNvGrpSpPr/>
              <p:nvPr/>
            </p:nvGrpSpPr>
            <p:grpSpPr>
              <a:xfrm>
                <a:off x="6718994" y="1424851"/>
                <a:ext cx="468816" cy="7120145"/>
                <a:chOff x="533400" y="152400"/>
                <a:chExt cx="318597" cy="4838699"/>
              </a:xfrm>
            </p:grpSpPr>
            <p:sp>
              <p:nvSpPr>
                <p:cNvPr id="578" name="Google Shape;578;p9"/>
                <p:cNvSpPr/>
                <p:nvPr/>
              </p:nvSpPr>
              <p:spPr>
                <a:xfrm>
                  <a:off x="537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79" name="Google Shape;579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33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0" name="Google Shape;580;p9"/>
              <p:cNvGrpSpPr/>
              <p:nvPr/>
            </p:nvGrpSpPr>
            <p:grpSpPr>
              <a:xfrm>
                <a:off x="7042215" y="1501051"/>
                <a:ext cx="468816" cy="7120145"/>
                <a:chOff x="685800" y="152400"/>
                <a:chExt cx="318597" cy="4838699"/>
              </a:xfrm>
            </p:grpSpPr>
            <p:sp>
              <p:nvSpPr>
                <p:cNvPr id="581" name="Google Shape;581;p9"/>
                <p:cNvSpPr/>
                <p:nvPr/>
              </p:nvSpPr>
              <p:spPr>
                <a:xfrm>
                  <a:off x="6901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82" name="Google Shape;582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6858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3" name="Google Shape;583;p9"/>
              <p:cNvGrpSpPr/>
              <p:nvPr/>
            </p:nvGrpSpPr>
            <p:grpSpPr>
              <a:xfrm>
                <a:off x="7365436" y="1882051"/>
                <a:ext cx="468816" cy="7120145"/>
                <a:chOff x="838200" y="152400"/>
                <a:chExt cx="318597" cy="4838699"/>
              </a:xfrm>
            </p:grpSpPr>
            <p:sp>
              <p:nvSpPr>
                <p:cNvPr id="584" name="Google Shape;584;p9"/>
                <p:cNvSpPr/>
                <p:nvPr/>
              </p:nvSpPr>
              <p:spPr>
                <a:xfrm>
                  <a:off x="8425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85" name="Google Shape;585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2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6" name="Google Shape;586;p9"/>
              <p:cNvGrpSpPr/>
              <p:nvPr/>
            </p:nvGrpSpPr>
            <p:grpSpPr>
              <a:xfrm>
                <a:off x="8011877" y="2186851"/>
                <a:ext cx="468816" cy="7120145"/>
                <a:chOff x="3663063" y="152400"/>
                <a:chExt cx="318597" cy="4838699"/>
              </a:xfrm>
            </p:grpSpPr>
            <p:sp>
              <p:nvSpPr>
                <p:cNvPr id="587" name="Google Shape;587;p9"/>
                <p:cNvSpPr/>
                <p:nvPr/>
              </p:nvSpPr>
              <p:spPr>
                <a:xfrm>
                  <a:off x="3667406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88" name="Google Shape;588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663063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9" name="Google Shape;589;p9"/>
              <p:cNvGrpSpPr/>
              <p:nvPr/>
            </p:nvGrpSpPr>
            <p:grpSpPr>
              <a:xfrm>
                <a:off x="8335098" y="1805851"/>
                <a:ext cx="468816" cy="7120145"/>
                <a:chOff x="1295400" y="152400"/>
                <a:chExt cx="318597" cy="4838699"/>
              </a:xfrm>
            </p:grpSpPr>
            <p:sp>
              <p:nvSpPr>
                <p:cNvPr id="590" name="Google Shape;590;p9"/>
                <p:cNvSpPr/>
                <p:nvPr/>
              </p:nvSpPr>
              <p:spPr>
                <a:xfrm>
                  <a:off x="1299743" y="158450"/>
                  <a:ext cx="215896" cy="4770665"/>
                </a:xfrm>
                <a:custGeom>
                  <a:rect b="b" l="l" r="r" t="t"/>
                  <a:pathLst>
                    <a:path extrusionOk="0" h="3641729" w="164806">
                      <a:moveTo>
                        <a:pt x="164807" y="394989"/>
                      </a:moveTo>
                      <a:cubicBezTo>
                        <a:pt x="156185" y="351574"/>
                        <a:pt x="93171" y="32822"/>
                        <a:pt x="88053" y="7536"/>
                      </a:cubicBezTo>
                      <a:cubicBezTo>
                        <a:pt x="87620" y="5242"/>
                        <a:pt x="87006" y="2988"/>
                        <a:pt x="86219" y="798"/>
                      </a:cubicBezTo>
                      <a:cubicBezTo>
                        <a:pt x="85017" y="-2343"/>
                        <a:pt x="77441" y="4604"/>
                        <a:pt x="76836" y="7526"/>
                      </a:cubicBezTo>
                      <a:cubicBezTo>
                        <a:pt x="71773" y="32822"/>
                        <a:pt x="8686" y="347473"/>
                        <a:pt x="0" y="391002"/>
                      </a:cubicBezTo>
                      <a:cubicBezTo>
                        <a:pt x="0" y="400985"/>
                        <a:pt x="294" y="3614959"/>
                        <a:pt x="294" y="3614959"/>
                      </a:cubicBezTo>
                      <a:cubicBezTo>
                        <a:pt x="294" y="3628282"/>
                        <a:pt x="37358" y="3641729"/>
                        <a:pt x="82403" y="3641729"/>
                      </a:cubicBezTo>
                      <a:cubicBezTo>
                        <a:pt x="127448" y="3641729"/>
                        <a:pt x="164531" y="3628292"/>
                        <a:pt x="164531" y="3614959"/>
                      </a:cubicBezTo>
                      <a:lnTo>
                        <a:pt x="164742" y="3614959"/>
                      </a:lnTo>
                      <a:cubicBezTo>
                        <a:pt x="164742" y="3614959"/>
                        <a:pt x="164807" y="406076"/>
                        <a:pt x="164807" y="39498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91" name="Google Shape;591;p9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295400" y="152400"/>
                  <a:ext cx="318597" cy="48386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92" name="Google Shape;592;p9"/>
            <p:cNvGrpSpPr/>
            <p:nvPr/>
          </p:nvGrpSpPr>
          <p:grpSpPr>
            <a:xfrm flipH="1" rot="-5400000">
              <a:off x="9848714" y="1201031"/>
              <a:ext cx="196383" cy="2982574"/>
              <a:chOff x="1447800" y="152400"/>
              <a:chExt cx="318597" cy="4838699"/>
            </a:xfrm>
          </p:grpSpPr>
          <p:sp>
            <p:nvSpPr>
              <p:cNvPr id="593" name="Google Shape;593;p9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4" name="Google Shape;59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5" name="Google Shape;595;p9"/>
            <p:cNvGrpSpPr/>
            <p:nvPr/>
          </p:nvGrpSpPr>
          <p:grpSpPr>
            <a:xfrm flipH="1" rot="-5400000">
              <a:off x="9689113" y="1336426"/>
              <a:ext cx="196383" cy="2982574"/>
              <a:chOff x="1600200" y="152400"/>
              <a:chExt cx="318597" cy="4838699"/>
            </a:xfrm>
          </p:grpSpPr>
          <p:sp>
            <p:nvSpPr>
              <p:cNvPr id="596" name="Google Shape;596;p9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97" name="Google Shape;59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8" name="Google Shape;598;p9"/>
            <p:cNvGrpSpPr/>
            <p:nvPr/>
          </p:nvGrpSpPr>
          <p:grpSpPr>
            <a:xfrm flipH="1" rot="-5400000">
              <a:off x="9944475" y="1471836"/>
              <a:ext cx="196383" cy="2982574"/>
              <a:chOff x="533400" y="152400"/>
              <a:chExt cx="318597" cy="4838699"/>
            </a:xfrm>
          </p:grpSpPr>
          <p:sp>
            <p:nvSpPr>
              <p:cNvPr id="599" name="Google Shape;599;p9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0" name="Google Shape;600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1" name="Google Shape;601;p9"/>
            <p:cNvGrpSpPr/>
            <p:nvPr/>
          </p:nvGrpSpPr>
          <p:grpSpPr>
            <a:xfrm flipH="1" rot="-5400000">
              <a:off x="9752954" y="1607231"/>
              <a:ext cx="196383" cy="2982574"/>
              <a:chOff x="685800" y="152400"/>
              <a:chExt cx="318597" cy="4838699"/>
            </a:xfrm>
          </p:grpSpPr>
          <p:sp>
            <p:nvSpPr>
              <p:cNvPr id="602" name="Google Shape;602;p9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3" name="Google Shape;60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4" name="Google Shape;604;p9"/>
            <p:cNvGrpSpPr/>
            <p:nvPr/>
          </p:nvGrpSpPr>
          <p:grpSpPr>
            <a:xfrm flipH="1" rot="-5400000">
              <a:off x="9816794" y="1954222"/>
              <a:ext cx="196383" cy="2982574"/>
              <a:chOff x="990600" y="152400"/>
              <a:chExt cx="318597" cy="4838699"/>
            </a:xfrm>
          </p:grpSpPr>
          <p:sp>
            <p:nvSpPr>
              <p:cNvPr id="605" name="Google Shape;605;p9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6" name="Google Shape;60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7" name="Google Shape;607;p9"/>
            <p:cNvGrpSpPr/>
            <p:nvPr/>
          </p:nvGrpSpPr>
          <p:grpSpPr>
            <a:xfrm flipH="1" rot="-5400000">
              <a:off x="9752954" y="2089589"/>
              <a:ext cx="196383" cy="2982574"/>
              <a:chOff x="3663063" y="152400"/>
              <a:chExt cx="318597" cy="4838699"/>
            </a:xfrm>
          </p:grpSpPr>
          <p:sp>
            <p:nvSpPr>
              <p:cNvPr id="608" name="Google Shape;608;p9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9" name="Google Shape;60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0" name="Google Shape;610;p9"/>
            <p:cNvGrpSpPr/>
            <p:nvPr/>
          </p:nvGrpSpPr>
          <p:grpSpPr>
            <a:xfrm flipH="1" rot="-5400000">
              <a:off x="9880634" y="2225013"/>
              <a:ext cx="196383" cy="2982574"/>
              <a:chOff x="1295400" y="152400"/>
              <a:chExt cx="318597" cy="4838699"/>
            </a:xfrm>
          </p:grpSpPr>
          <p:sp>
            <p:nvSpPr>
              <p:cNvPr id="611" name="Google Shape;611;p9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2" name="Google Shape;61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3" name="Google Shape;613;p9"/>
            <p:cNvGrpSpPr/>
            <p:nvPr/>
          </p:nvGrpSpPr>
          <p:grpSpPr>
            <a:xfrm flipH="1" rot="-5400000">
              <a:off x="9848714" y="2361002"/>
              <a:ext cx="196383" cy="2982574"/>
              <a:chOff x="1447800" y="152400"/>
              <a:chExt cx="318597" cy="4838699"/>
            </a:xfrm>
          </p:grpSpPr>
          <p:sp>
            <p:nvSpPr>
              <p:cNvPr id="614" name="Google Shape;614;p9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5" name="Google Shape;61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6" name="Google Shape;616;p9"/>
            <p:cNvGrpSpPr/>
            <p:nvPr/>
          </p:nvGrpSpPr>
          <p:grpSpPr>
            <a:xfrm flipH="1" rot="-5400000">
              <a:off x="9721033" y="2496397"/>
              <a:ext cx="196383" cy="2982574"/>
              <a:chOff x="1600200" y="152400"/>
              <a:chExt cx="318597" cy="4838699"/>
            </a:xfrm>
          </p:grpSpPr>
          <p:sp>
            <p:nvSpPr>
              <p:cNvPr id="617" name="Google Shape;617;p9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8" name="Google Shape;61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9" name="Google Shape;619;p9"/>
            <p:cNvGrpSpPr/>
            <p:nvPr/>
          </p:nvGrpSpPr>
          <p:grpSpPr>
            <a:xfrm flipH="1" rot="-5400000">
              <a:off x="9625273" y="2631806"/>
              <a:ext cx="196383" cy="2982574"/>
              <a:chOff x="533400" y="152400"/>
              <a:chExt cx="318597" cy="4838699"/>
            </a:xfrm>
          </p:grpSpPr>
          <p:sp>
            <p:nvSpPr>
              <p:cNvPr id="620" name="Google Shape;620;p9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1" name="Google Shape;62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2" name="Google Shape;622;p9"/>
            <p:cNvGrpSpPr/>
            <p:nvPr/>
          </p:nvGrpSpPr>
          <p:grpSpPr>
            <a:xfrm flipH="1" rot="-5400000">
              <a:off x="9657193" y="2767202"/>
              <a:ext cx="196383" cy="2982574"/>
              <a:chOff x="685800" y="152400"/>
              <a:chExt cx="318597" cy="4838699"/>
            </a:xfrm>
          </p:grpSpPr>
          <p:sp>
            <p:nvSpPr>
              <p:cNvPr id="623" name="Google Shape;623;p9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4" name="Google Shape;62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5" name="Google Shape;625;p9"/>
            <p:cNvGrpSpPr/>
            <p:nvPr/>
          </p:nvGrpSpPr>
          <p:grpSpPr>
            <a:xfrm flipH="1" rot="-5400000">
              <a:off x="9816794" y="2902597"/>
              <a:ext cx="196383" cy="2982574"/>
              <a:chOff x="838200" y="152400"/>
              <a:chExt cx="318597" cy="4838699"/>
            </a:xfrm>
          </p:grpSpPr>
          <p:sp>
            <p:nvSpPr>
              <p:cNvPr id="626" name="Google Shape;626;p9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7" name="Google Shape;62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8" name="Google Shape;628;p9"/>
            <p:cNvGrpSpPr/>
            <p:nvPr/>
          </p:nvGrpSpPr>
          <p:grpSpPr>
            <a:xfrm flipH="1" rot="-5400000">
              <a:off x="9625273" y="3037992"/>
              <a:ext cx="196383" cy="2982574"/>
              <a:chOff x="990600" y="152400"/>
              <a:chExt cx="318597" cy="4838699"/>
            </a:xfrm>
          </p:grpSpPr>
          <p:sp>
            <p:nvSpPr>
              <p:cNvPr id="629" name="Google Shape;629;p9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0" name="Google Shape;630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1" name="Google Shape;631;p9"/>
            <p:cNvGrpSpPr/>
            <p:nvPr/>
          </p:nvGrpSpPr>
          <p:grpSpPr>
            <a:xfrm flipH="1" rot="-5400000">
              <a:off x="9944475" y="3173359"/>
              <a:ext cx="196383" cy="2982574"/>
              <a:chOff x="3663063" y="152400"/>
              <a:chExt cx="318597" cy="4838699"/>
            </a:xfrm>
          </p:grpSpPr>
          <p:sp>
            <p:nvSpPr>
              <p:cNvPr id="632" name="Google Shape;632;p9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3" name="Google Shape;63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4" name="Google Shape;634;p9"/>
            <p:cNvGrpSpPr/>
            <p:nvPr/>
          </p:nvGrpSpPr>
          <p:grpSpPr>
            <a:xfrm flipH="1" rot="-5400000">
              <a:off x="9784874" y="3308783"/>
              <a:ext cx="196383" cy="2982574"/>
              <a:chOff x="1295400" y="152400"/>
              <a:chExt cx="318597" cy="4838699"/>
            </a:xfrm>
          </p:grpSpPr>
          <p:sp>
            <p:nvSpPr>
              <p:cNvPr id="635" name="Google Shape;635;p9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36" name="Google Shape;63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37" name="Google Shape;637;p9"/>
          <p:cNvSpPr/>
          <p:nvPr/>
        </p:nvSpPr>
        <p:spPr>
          <a:xfrm rot="197195">
            <a:off x="572737" y="994041"/>
            <a:ext cx="2440148" cy="137295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"/>
          <p:cNvSpPr txBox="1"/>
          <p:nvPr>
            <p:ph idx="1" type="body"/>
          </p:nvPr>
        </p:nvSpPr>
        <p:spPr>
          <a:xfrm>
            <a:off x="457200" y="3872904"/>
            <a:ext cx="8229600" cy="31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40" name="Google Shape;640;p10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41" name="Google Shape;641;p10"/>
          <p:cNvGrpSpPr/>
          <p:nvPr/>
        </p:nvGrpSpPr>
        <p:grpSpPr>
          <a:xfrm flipH="1">
            <a:off x="3794023" y="4335120"/>
            <a:ext cx="1555943" cy="4055797"/>
            <a:chOff x="1494773" y="4335120"/>
            <a:chExt cx="1555943" cy="4055797"/>
          </a:xfrm>
        </p:grpSpPr>
        <p:grpSp>
          <p:nvGrpSpPr>
            <p:cNvPr id="642" name="Google Shape;642;p10"/>
            <p:cNvGrpSpPr/>
            <p:nvPr/>
          </p:nvGrpSpPr>
          <p:grpSpPr>
            <a:xfrm flipH="1">
              <a:off x="2783668" y="4335120"/>
              <a:ext cx="267048" cy="4055797"/>
              <a:chOff x="1447800" y="152400"/>
              <a:chExt cx="318597" cy="4838699"/>
            </a:xfrm>
          </p:grpSpPr>
          <p:sp>
            <p:nvSpPr>
              <p:cNvPr id="643" name="Google Shape;643;p10"/>
              <p:cNvSpPr/>
              <p:nvPr/>
            </p:nvSpPr>
            <p:spPr>
              <a:xfrm>
                <a:off x="1452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44" name="Google Shape;64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447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5" name="Google Shape;645;p10"/>
            <p:cNvGrpSpPr/>
            <p:nvPr/>
          </p:nvGrpSpPr>
          <p:grpSpPr>
            <a:xfrm flipH="1">
              <a:off x="2599550" y="4335120"/>
              <a:ext cx="267048" cy="4055797"/>
              <a:chOff x="1600200" y="152400"/>
              <a:chExt cx="318597" cy="4838699"/>
            </a:xfrm>
          </p:grpSpPr>
          <p:sp>
            <p:nvSpPr>
              <p:cNvPr id="646" name="Google Shape;646;p10"/>
              <p:cNvSpPr/>
              <p:nvPr/>
            </p:nvSpPr>
            <p:spPr>
              <a:xfrm>
                <a:off x="1604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47" name="Google Shape;64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00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8" name="Google Shape;648;p10"/>
            <p:cNvGrpSpPr/>
            <p:nvPr/>
          </p:nvGrpSpPr>
          <p:grpSpPr>
            <a:xfrm flipH="1">
              <a:off x="2415362" y="4335120"/>
              <a:ext cx="267048" cy="4055797"/>
              <a:chOff x="533400" y="152400"/>
              <a:chExt cx="318597" cy="4838699"/>
            </a:xfrm>
          </p:grpSpPr>
          <p:sp>
            <p:nvSpPr>
              <p:cNvPr id="649" name="Google Shape;649;p10"/>
              <p:cNvSpPr/>
              <p:nvPr/>
            </p:nvSpPr>
            <p:spPr>
              <a:xfrm>
                <a:off x="537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0" name="Google Shape;650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3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1" name="Google Shape;651;p10"/>
            <p:cNvGrpSpPr/>
            <p:nvPr/>
          </p:nvGrpSpPr>
          <p:grpSpPr>
            <a:xfrm flipH="1">
              <a:off x="2231244" y="4335120"/>
              <a:ext cx="267048" cy="4055797"/>
              <a:chOff x="685800" y="152400"/>
              <a:chExt cx="318597" cy="4838699"/>
            </a:xfrm>
          </p:grpSpPr>
          <p:sp>
            <p:nvSpPr>
              <p:cNvPr id="652" name="Google Shape;652;p10"/>
              <p:cNvSpPr/>
              <p:nvPr/>
            </p:nvSpPr>
            <p:spPr>
              <a:xfrm>
                <a:off x="6901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3" name="Google Shape;65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58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4" name="Google Shape;654;p10"/>
            <p:cNvGrpSpPr/>
            <p:nvPr/>
          </p:nvGrpSpPr>
          <p:grpSpPr>
            <a:xfrm flipH="1">
              <a:off x="2047127" y="4335120"/>
              <a:ext cx="267048" cy="4055797"/>
              <a:chOff x="838200" y="152400"/>
              <a:chExt cx="318597" cy="4838699"/>
            </a:xfrm>
          </p:grpSpPr>
          <p:sp>
            <p:nvSpPr>
              <p:cNvPr id="655" name="Google Shape;655;p10"/>
              <p:cNvSpPr/>
              <p:nvPr/>
            </p:nvSpPr>
            <p:spPr>
              <a:xfrm>
                <a:off x="8425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6" name="Google Shape;65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82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7" name="Google Shape;657;p10"/>
            <p:cNvGrpSpPr/>
            <p:nvPr/>
          </p:nvGrpSpPr>
          <p:grpSpPr>
            <a:xfrm flipH="1">
              <a:off x="1863009" y="4335120"/>
              <a:ext cx="267048" cy="4055797"/>
              <a:chOff x="990600" y="152400"/>
              <a:chExt cx="318597" cy="4838699"/>
            </a:xfrm>
          </p:grpSpPr>
          <p:sp>
            <p:nvSpPr>
              <p:cNvPr id="658" name="Google Shape;658;p10"/>
              <p:cNvSpPr/>
              <p:nvPr/>
            </p:nvSpPr>
            <p:spPr>
              <a:xfrm>
                <a:off x="9949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9" name="Google Shape;65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906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0" name="Google Shape;660;p10"/>
            <p:cNvGrpSpPr/>
            <p:nvPr/>
          </p:nvGrpSpPr>
          <p:grpSpPr>
            <a:xfrm flipH="1">
              <a:off x="1679037" y="4335120"/>
              <a:ext cx="267048" cy="4055797"/>
              <a:chOff x="3663063" y="152400"/>
              <a:chExt cx="318597" cy="4838699"/>
            </a:xfrm>
          </p:grpSpPr>
          <p:sp>
            <p:nvSpPr>
              <p:cNvPr id="661" name="Google Shape;661;p10"/>
              <p:cNvSpPr/>
              <p:nvPr/>
            </p:nvSpPr>
            <p:spPr>
              <a:xfrm>
                <a:off x="3667406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2" name="Google Shape;66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63063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3" name="Google Shape;663;p10"/>
            <p:cNvGrpSpPr/>
            <p:nvPr/>
          </p:nvGrpSpPr>
          <p:grpSpPr>
            <a:xfrm flipH="1">
              <a:off x="1494773" y="4335120"/>
              <a:ext cx="267048" cy="4055797"/>
              <a:chOff x="1295400" y="152400"/>
              <a:chExt cx="318597" cy="4838699"/>
            </a:xfrm>
          </p:grpSpPr>
          <p:sp>
            <p:nvSpPr>
              <p:cNvPr id="664" name="Google Shape;664;p10"/>
              <p:cNvSpPr/>
              <p:nvPr/>
            </p:nvSpPr>
            <p:spPr>
              <a:xfrm>
                <a:off x="1299743" y="158450"/>
                <a:ext cx="215896" cy="4770665"/>
              </a:xfrm>
              <a:custGeom>
                <a:rect b="b" l="l" r="r" t="t"/>
                <a:pathLst>
                  <a:path extrusionOk="0" h="3641729" w="164806">
                    <a:moveTo>
                      <a:pt x="164807" y="394989"/>
                    </a:moveTo>
                    <a:cubicBezTo>
                      <a:pt x="156185" y="351574"/>
                      <a:pt x="93171" y="32822"/>
                      <a:pt x="88053" y="7536"/>
                    </a:cubicBezTo>
                    <a:cubicBezTo>
                      <a:pt x="87620" y="5242"/>
                      <a:pt x="87006" y="2988"/>
                      <a:pt x="86219" y="798"/>
                    </a:cubicBezTo>
                    <a:cubicBezTo>
                      <a:pt x="85017" y="-2343"/>
                      <a:pt x="77441" y="4604"/>
                      <a:pt x="76836" y="7526"/>
                    </a:cubicBezTo>
                    <a:cubicBezTo>
                      <a:pt x="71773" y="32822"/>
                      <a:pt x="8686" y="347473"/>
                      <a:pt x="0" y="391002"/>
                    </a:cubicBezTo>
                    <a:cubicBezTo>
                      <a:pt x="0" y="400985"/>
                      <a:pt x="294" y="3614959"/>
                      <a:pt x="294" y="3614959"/>
                    </a:cubicBezTo>
                    <a:cubicBezTo>
                      <a:pt x="294" y="3628282"/>
                      <a:pt x="37358" y="3641729"/>
                      <a:pt x="82403" y="3641729"/>
                    </a:cubicBezTo>
                    <a:cubicBezTo>
                      <a:pt x="127448" y="3641729"/>
                      <a:pt x="164531" y="3628292"/>
                      <a:pt x="164531" y="3614959"/>
                    </a:cubicBezTo>
                    <a:lnTo>
                      <a:pt x="164742" y="3614959"/>
                    </a:lnTo>
                    <a:cubicBezTo>
                      <a:pt x="164742" y="3614959"/>
                      <a:pt x="164807" y="406076"/>
                      <a:pt x="164807" y="3949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5" name="Google Shape;665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295400" y="152400"/>
                <a:ext cx="318597" cy="48386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 SemiBold"/>
              <a:buNone/>
              <a:defRPr sz="28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 Light"/>
              <a:buChar char="✘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810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810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 Light"/>
              <a:buChar char="-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810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810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810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■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810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●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810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Char char="○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810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Nunito Light"/>
              <a:buChar char="■"/>
              <a:defRPr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6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i"/>
              <a:buNone/>
              <a:defRPr b="0" i="0" sz="28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/>
        </p:txBody>
      </p:sp>
      <p:sp>
        <p:nvSpPr>
          <p:cNvPr id="771" name="Google Shape;771;p16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✘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"/>
              <a:buChar char="-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unito"/>
              <a:buChar char="-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●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■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●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○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Nunito"/>
              <a:buChar char="■"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2" name="Google Shape;772;p16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i"/>
                <a:ea typeface="Mali"/>
                <a:cs typeface="Mali"/>
                <a:sym typeface="Ma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1"/>
          <p:cNvSpPr txBox="1"/>
          <p:nvPr>
            <p:ph type="ctrTitle"/>
          </p:nvPr>
        </p:nvSpPr>
        <p:spPr>
          <a:xfrm>
            <a:off x="829000" y="772625"/>
            <a:ext cx="714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>
                <a:latin typeface="Microsoft JhengHei"/>
                <a:ea typeface="Microsoft JhengHei"/>
                <a:cs typeface="Microsoft JhengHei"/>
                <a:sym typeface="Microsoft JhengHei"/>
              </a:rPr>
              <a:t>小畫家（期末報告）</a:t>
            </a:r>
            <a:endParaRPr sz="4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8" name="Google Shape;1538;p31"/>
          <p:cNvSpPr txBox="1"/>
          <p:nvPr/>
        </p:nvSpPr>
        <p:spPr>
          <a:xfrm>
            <a:off x="829000" y="2506025"/>
            <a:ext cx="27957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1355A"/>
                </a:solidFill>
                <a:latin typeface="Nunito"/>
                <a:ea typeface="Nunito"/>
                <a:cs typeface="Nunito"/>
                <a:sym typeface="Nunito"/>
              </a:rPr>
              <a:t>楊承峻 </a:t>
            </a:r>
            <a:endParaRPr sz="2400">
              <a:solidFill>
                <a:srgbClr val="21355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1355A"/>
                </a:solidFill>
                <a:latin typeface="Nunito"/>
                <a:ea typeface="Nunito"/>
                <a:cs typeface="Nunito"/>
                <a:sym typeface="Nunito"/>
              </a:rPr>
              <a:t>陳芝云 </a:t>
            </a:r>
            <a:endParaRPr sz="2400">
              <a:solidFill>
                <a:srgbClr val="21355A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1355A"/>
                </a:solidFill>
                <a:latin typeface="Nunito"/>
                <a:ea typeface="Nunito"/>
                <a:cs typeface="Nunito"/>
                <a:sym typeface="Nunito"/>
              </a:rPr>
              <a:t>范姜沂妘</a:t>
            </a:r>
            <a:endParaRPr sz="2400">
              <a:solidFill>
                <a:srgbClr val="21355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39" name="Google Shape;15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374000"/>
            <a:ext cx="3550351" cy="3555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0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成果展示（1/8）</a:t>
            </a:r>
            <a:endParaRPr/>
          </a:p>
        </p:txBody>
      </p:sp>
      <p:sp>
        <p:nvSpPr>
          <p:cNvPr id="1612" name="Google Shape;1612;p40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我們在實作過程中發現訓練資料需要的量過於龐大，自行蒐集也擔心會有侵權的問題，因此還是暫且使用原始的訓練資料。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3" name="Google Shape;16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102" y="1352550"/>
            <a:ext cx="2889835" cy="3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40"/>
          <p:cNvSpPr txBox="1"/>
          <p:nvPr/>
        </p:nvSpPr>
        <p:spPr>
          <a:xfrm>
            <a:off x="5385751" y="4375650"/>
            <a:ext cx="2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Training Database</a:t>
            </a:r>
            <a:r>
              <a:rPr lang="zh-TW">
                <a:solidFill>
                  <a:schemeClr val="lt1"/>
                </a:solidFill>
              </a:rPr>
              <a:t>詳細流程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5" name="Google Shape;1615;p40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41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成果展示（2/8）</a:t>
            </a:r>
            <a:endParaRPr/>
          </a:p>
        </p:txBody>
      </p:sp>
      <p:sp>
        <p:nvSpPr>
          <p:cNvPr id="1621" name="Google Shape;1621;p41"/>
          <p:cNvSpPr txBox="1"/>
          <p:nvPr>
            <p:ph idx="1" type="body"/>
          </p:nvPr>
        </p:nvSpPr>
        <p:spPr>
          <a:xfrm>
            <a:off x="395650" y="1723200"/>
            <a:ext cx="38082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需要輸入 webhook 網址讓line bot接收資訊。在測試階段若要即時看到結果，可以用ngrok 來獲得一組網址。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ngrok 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可以讓內網伺服器與外界溝通的一個服務。有了ngrok後就能接收使用者的資訊，然後開始生成期望的圖片。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2" name="Google Shape;1622;p41"/>
          <p:cNvSpPr txBox="1"/>
          <p:nvPr/>
        </p:nvSpPr>
        <p:spPr>
          <a:xfrm>
            <a:off x="5442826" y="4301475"/>
            <a:ext cx="2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ngrok運行畫面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3" name="Google Shape;1623;p41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24" name="Google Shape;1624;p41"/>
          <p:cNvPicPr preferRelativeResize="0"/>
          <p:nvPr/>
        </p:nvPicPr>
        <p:blipFill rotWithShape="1">
          <a:blip r:embed="rId3">
            <a:alphaModFix/>
          </a:blip>
          <a:srcRect b="13993" l="0" r="0" t="0"/>
          <a:stretch/>
        </p:blipFill>
        <p:spPr>
          <a:xfrm>
            <a:off x="4769825" y="1809750"/>
            <a:ext cx="4008500" cy="17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42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成果展示（3/8）</a:t>
            </a:r>
            <a:endParaRPr/>
          </a:p>
        </p:txBody>
      </p:sp>
      <p:sp>
        <p:nvSpPr>
          <p:cNvPr id="1630" name="Google Shape;1630;p42"/>
          <p:cNvSpPr txBox="1"/>
          <p:nvPr>
            <p:ph idx="1" type="body"/>
          </p:nvPr>
        </p:nvSpPr>
        <p:spPr>
          <a:xfrm>
            <a:off x="395650" y="1723200"/>
            <a:ext cx="38082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生成後的圖片會存在本機中，透過pyimgur使本機的圖片能生成一個網址，而後透過line_bot_api的ImageSendMessage將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這個網址的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圖片回傳給使用者。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1" name="Google Shape;1631;p42"/>
          <p:cNvSpPr txBox="1"/>
          <p:nvPr/>
        </p:nvSpPr>
        <p:spPr>
          <a:xfrm>
            <a:off x="5442826" y="4301475"/>
            <a:ext cx="2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生成圖片過程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2" name="Google Shape;1632;p42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3" name="Google Shape;1633;p42"/>
          <p:cNvPicPr preferRelativeResize="0"/>
          <p:nvPr/>
        </p:nvPicPr>
        <p:blipFill rotWithShape="1">
          <a:blip r:embed="rId3">
            <a:alphaModFix/>
          </a:blip>
          <a:srcRect b="0" l="0" r="25467" t="0"/>
          <a:stretch/>
        </p:blipFill>
        <p:spPr>
          <a:xfrm>
            <a:off x="4775697" y="1508450"/>
            <a:ext cx="3808201" cy="22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3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成果展示（4/8）</a:t>
            </a:r>
            <a:endParaRPr/>
          </a:p>
        </p:txBody>
      </p:sp>
      <p:sp>
        <p:nvSpPr>
          <p:cNvPr id="1639" name="Google Shape;1639;p43"/>
          <p:cNvSpPr txBox="1"/>
          <p:nvPr>
            <p:ph idx="4294967295" type="body"/>
          </p:nvPr>
        </p:nvSpPr>
        <p:spPr>
          <a:xfrm>
            <a:off x="513475" y="126090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Text 2 Image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成果展示：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40" name="Google Shape;16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900" y="1660950"/>
            <a:ext cx="2877532" cy="285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197" y="1660950"/>
            <a:ext cx="2895528" cy="28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3"/>
          <p:cNvSpPr txBox="1"/>
          <p:nvPr/>
        </p:nvSpPr>
        <p:spPr>
          <a:xfrm>
            <a:off x="1538300" y="4669625"/>
            <a:ext cx="19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輸入文字：Santa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3" name="Google Shape;1643;p43"/>
          <p:cNvSpPr txBox="1"/>
          <p:nvPr/>
        </p:nvSpPr>
        <p:spPr>
          <a:xfrm>
            <a:off x="4838700" y="4669625"/>
            <a:ext cx="358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輸入文字：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old lady firing machine gun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4" name="Google Shape;1644;p43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4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成果展示（5/8）</a:t>
            </a:r>
            <a:endParaRPr/>
          </a:p>
        </p:txBody>
      </p:sp>
      <p:sp>
        <p:nvSpPr>
          <p:cNvPr id="1650" name="Google Shape;1650;p44"/>
          <p:cNvSpPr txBox="1"/>
          <p:nvPr>
            <p:ph idx="4294967295" type="body"/>
          </p:nvPr>
        </p:nvSpPr>
        <p:spPr>
          <a:xfrm>
            <a:off x="905200" y="1260900"/>
            <a:ext cx="41265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Image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2 Image成果展示：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1" name="Google Shape;16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00" y="1922750"/>
            <a:ext cx="2920588" cy="26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525" y="1913737"/>
            <a:ext cx="2635565" cy="26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44"/>
          <p:cNvSpPr txBox="1"/>
          <p:nvPr/>
        </p:nvSpPr>
        <p:spPr>
          <a:xfrm>
            <a:off x="2075544" y="4639875"/>
            <a:ext cx="11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輸入圖片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4" name="Google Shape;1654;p44"/>
          <p:cNvSpPr txBox="1"/>
          <p:nvPr/>
        </p:nvSpPr>
        <p:spPr>
          <a:xfrm>
            <a:off x="6199558" y="4639875"/>
            <a:ext cx="11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輸出圖片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5" name="Google Shape;1655;p44"/>
          <p:cNvSpPr/>
          <p:nvPr/>
        </p:nvSpPr>
        <p:spPr>
          <a:xfrm>
            <a:off x="4452950" y="2987150"/>
            <a:ext cx="7071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44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7" name="Google Shape;1657;p44"/>
          <p:cNvSpPr txBox="1"/>
          <p:nvPr/>
        </p:nvSpPr>
        <p:spPr>
          <a:xfrm>
            <a:off x="5160060" y="987200"/>
            <a:ext cx="30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輸入</a:t>
            </a:r>
            <a:r>
              <a:rPr b="1" lang="zh-TW">
                <a:latin typeface="Nunito"/>
                <a:ea typeface="Nunito"/>
                <a:cs typeface="Nunito"/>
                <a:sym typeface="Nunito"/>
              </a:rPr>
              <a:t>提示:"a painting of a virus monster playing guitar"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5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成果展示（6/8）</a:t>
            </a:r>
            <a:endParaRPr/>
          </a:p>
        </p:txBody>
      </p:sp>
      <p:sp>
        <p:nvSpPr>
          <p:cNvPr id="1663" name="Google Shape;1663;p45"/>
          <p:cNvSpPr txBox="1"/>
          <p:nvPr>
            <p:ph idx="1" type="body"/>
          </p:nvPr>
        </p:nvSpPr>
        <p:spPr>
          <a:xfrm>
            <a:off x="524200" y="1918725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我們使用Docker將Stable Diffusion及LineBot打包成Image，讓大家有需要即可自行取用。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64" name="Google Shape;16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700" y="1494238"/>
            <a:ext cx="2522950" cy="21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45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6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71" name="Google Shape;1671;p46"/>
          <p:cNvPicPr preferRelativeResize="0"/>
          <p:nvPr/>
        </p:nvPicPr>
        <p:blipFill rotWithShape="1">
          <a:blip r:embed="rId3">
            <a:alphaModFix/>
          </a:blip>
          <a:srcRect b="34734" l="19652" r="15743" t="11429"/>
          <a:stretch/>
        </p:blipFill>
        <p:spPr>
          <a:xfrm>
            <a:off x="1385250" y="1383950"/>
            <a:ext cx="6199224" cy="31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46"/>
          <p:cNvSpPr txBox="1"/>
          <p:nvPr>
            <p:ph type="title"/>
          </p:nvPr>
        </p:nvSpPr>
        <p:spPr>
          <a:xfrm>
            <a:off x="513300" y="476175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成果展示（7/8）</a:t>
            </a:r>
            <a:endParaRPr/>
          </a:p>
        </p:txBody>
      </p:sp>
      <p:sp>
        <p:nvSpPr>
          <p:cNvPr id="1673" name="Google Shape;1673;p46"/>
          <p:cNvSpPr txBox="1"/>
          <p:nvPr/>
        </p:nvSpPr>
        <p:spPr>
          <a:xfrm>
            <a:off x="2952772" y="4660525"/>
            <a:ext cx="30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Nunito"/>
                <a:ea typeface="Nunito"/>
                <a:cs typeface="Nunito"/>
                <a:sym typeface="Nunito"/>
              </a:rPr>
              <a:t>Dockerfile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7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79" name="Google Shape;1679;p47"/>
          <p:cNvPicPr preferRelativeResize="0"/>
          <p:nvPr/>
        </p:nvPicPr>
        <p:blipFill rotWithShape="1">
          <a:blip r:embed="rId3">
            <a:alphaModFix/>
          </a:blip>
          <a:srcRect b="0" l="19059" r="5337" t="67773"/>
          <a:stretch/>
        </p:blipFill>
        <p:spPr>
          <a:xfrm>
            <a:off x="419425" y="1645325"/>
            <a:ext cx="8419900" cy="2195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47"/>
          <p:cNvSpPr/>
          <p:nvPr/>
        </p:nvSpPr>
        <p:spPr>
          <a:xfrm>
            <a:off x="419425" y="2157650"/>
            <a:ext cx="888300" cy="19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47"/>
          <p:cNvSpPr txBox="1"/>
          <p:nvPr>
            <p:ph type="title"/>
          </p:nvPr>
        </p:nvSpPr>
        <p:spPr>
          <a:xfrm>
            <a:off x="513300" y="476175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成果展示（8/8）</a:t>
            </a:r>
            <a:endParaRPr/>
          </a:p>
        </p:txBody>
      </p:sp>
      <p:sp>
        <p:nvSpPr>
          <p:cNvPr id="1682" name="Google Shape;1682;p47"/>
          <p:cNvSpPr txBox="1"/>
          <p:nvPr/>
        </p:nvSpPr>
        <p:spPr>
          <a:xfrm>
            <a:off x="4572000" y="1850175"/>
            <a:ext cx="20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把所有image列出來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3" name="Google Shape;1683;p47"/>
          <p:cNvSpPr txBox="1"/>
          <p:nvPr/>
        </p:nvSpPr>
        <p:spPr>
          <a:xfrm>
            <a:off x="5206575" y="2387100"/>
            <a:ext cx="30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將image實體化並進入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4" name="Google Shape;1684;p47"/>
          <p:cNvSpPr txBox="1"/>
          <p:nvPr/>
        </p:nvSpPr>
        <p:spPr>
          <a:xfrm>
            <a:off x="1872275" y="2558450"/>
            <a:ext cx="30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進入</a:t>
            </a:r>
            <a:r>
              <a:rPr b="1" lang="zh-TW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後將檔案內容印出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5" name="Google Shape;1685;p47"/>
          <p:cNvSpPr txBox="1"/>
          <p:nvPr/>
        </p:nvSpPr>
        <p:spPr>
          <a:xfrm>
            <a:off x="6304775" y="3062175"/>
            <a:ext cx="17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將image打包成壓縮檔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6" name="Google Shape;1686;p47"/>
          <p:cNvSpPr/>
          <p:nvPr/>
        </p:nvSpPr>
        <p:spPr>
          <a:xfrm>
            <a:off x="7206000" y="3370975"/>
            <a:ext cx="1040700" cy="19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48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1692" name="Google Shape;1692;p48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除了本作中最重要的Stable Diffusion架構，我們也一併瞭解了NLP、</a:t>
            </a:r>
            <a:r>
              <a:rPr lang="zh-TW">
                <a:solidFill>
                  <a:srgbClr val="20212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Embedding、Hypernetwork、DreamBooth等深度學習應用技巧，也了解了一個大型的深度學習專案的架構以及Docker之類的專案共享技巧。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3" name="Google Shape;16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1444400"/>
            <a:ext cx="3047909" cy="30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48"/>
          <p:cNvSpPr txBox="1"/>
          <p:nvPr/>
        </p:nvSpPr>
        <p:spPr>
          <a:xfrm>
            <a:off x="5935955" y="4564850"/>
            <a:ext cx="17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關鍵字：Taiwan</a:t>
            </a:r>
            <a:endParaRPr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695" name="Google Shape;1695;p48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9"/>
          <p:cNvSpPr txBox="1"/>
          <p:nvPr>
            <p:ph idx="1" type="body"/>
          </p:nvPr>
        </p:nvSpPr>
        <p:spPr>
          <a:xfrm>
            <a:off x="1652750" y="2161800"/>
            <a:ext cx="5838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zh-TW"/>
              <a:t>Thank you for listening!</a:t>
            </a:r>
            <a:endParaRPr/>
          </a:p>
        </p:txBody>
      </p:sp>
      <p:sp>
        <p:nvSpPr>
          <p:cNvPr id="1701" name="Google Shape;1701;p49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2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545" name="Google Shape;1545;p32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Microsoft JhengHei"/>
              <a:buChar char="✘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前情提要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icrosoft JhengHei"/>
              <a:buChar char="✘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專案架構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icrosoft JhengHei"/>
              <a:buChar char="✘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詳細介紹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icrosoft JhengHei"/>
              <a:buChar char="✘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成果展示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icrosoft JhengHei"/>
              <a:buChar char="✘"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結論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2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3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前情提要（1/2）</a:t>
            </a:r>
            <a:endParaRPr/>
          </a:p>
        </p:txBody>
      </p:sp>
      <p:sp>
        <p:nvSpPr>
          <p:cNvPr id="1552" name="Google Shape;1552;p33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Microsoft JhengHei"/>
              <a:buChar char="✘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期中，我們提到了我們想要了解AI繪圖背後的可行性及方式，我們決定以此為我們的期中主題。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Microsoft JhengHei"/>
              <a:buChar char="✘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最後選定了由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慕尼黑大學CompVis、Satability AI及LAION共同開發的Stable Diffusion。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53" name="Google Shape;15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724" y="1444396"/>
            <a:ext cx="4030275" cy="2974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33"/>
          <p:cNvSpPr txBox="1"/>
          <p:nvPr/>
        </p:nvSpPr>
        <p:spPr>
          <a:xfrm>
            <a:off x="5517362" y="4320575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Stable Diffusion示範圖片</a:t>
            </a:r>
            <a:endParaRPr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555" name="Google Shape;1555;p33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34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前情提要（2/2）</a:t>
            </a:r>
            <a:endParaRPr/>
          </a:p>
        </p:txBody>
      </p:sp>
      <p:sp>
        <p:nvSpPr>
          <p:cNvPr id="1561" name="Google Shape;1561;p34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我們選用Stable Diffusion的原因：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Microsoft JhengHei"/>
              <a:buChar char="❖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高效、輕巧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❖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不須昂貴的運作環境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❖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開放原始碼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❖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權重、數據皆公開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4"/>
          <p:cNvSpPr txBox="1"/>
          <p:nvPr/>
        </p:nvSpPr>
        <p:spPr>
          <a:xfrm>
            <a:off x="5304125" y="4320575"/>
            <a:ext cx="28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Stable Diffusion示範圖片</a:t>
            </a:r>
            <a:endParaRPr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563" name="Google Shape;15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324" y="1544650"/>
            <a:ext cx="3930603" cy="26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34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35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專案架構</a:t>
            </a:r>
            <a:endParaRPr/>
          </a:p>
        </p:txBody>
      </p:sp>
      <p:sp>
        <p:nvSpPr>
          <p:cNvPr id="1570" name="Google Shape;1570;p35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1" name="Google Shape;15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88" y="1279899"/>
            <a:ext cx="7189629" cy="33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36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詳細介紹（1/4）</a:t>
            </a:r>
            <a:endParaRPr/>
          </a:p>
        </p:txBody>
      </p:sp>
      <p:sp>
        <p:nvSpPr>
          <p:cNvPr id="1577" name="Google Shape;1577;p36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Line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介面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使用Line官方帳號作為互動介面，使用者可以在聊天頁面選擇要使用Text 2 Image或是Image 2 Image兩種模式，確定建置方式之後再讓使用者選擇喜歡的風格、成品關鍵字等等，結果產生後一樣由Line送回運算成果。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8" name="Google Shape;1578;p36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7"/>
          <p:cNvSpPr txBox="1"/>
          <p:nvPr>
            <p:ph type="title"/>
          </p:nvPr>
        </p:nvSpPr>
        <p:spPr>
          <a:xfrm>
            <a:off x="829000" y="526700"/>
            <a:ext cx="6902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詳細介紹（2/4）</a:t>
            </a:r>
            <a:endParaRPr/>
          </a:p>
        </p:txBody>
      </p:sp>
      <p:sp>
        <p:nvSpPr>
          <p:cNvPr id="1584" name="Google Shape;1584;p37"/>
          <p:cNvSpPr txBox="1"/>
          <p:nvPr>
            <p:ph idx="1" type="body"/>
          </p:nvPr>
        </p:nvSpPr>
        <p:spPr>
          <a:xfrm>
            <a:off x="829000" y="1352549"/>
            <a:ext cx="6902100" cy="334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LineBot：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LineBot主要以Django或Flash為框架來進行建置，本作預計使用Django；使用者傳送訊息給設定的Line帳號後會由運算端進行處理，最後再回傳結果給使用者。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5" name="Google Shape;1585;p37"/>
          <p:cNvPicPr preferRelativeResize="0"/>
          <p:nvPr/>
        </p:nvPicPr>
        <p:blipFill rotWithShape="1">
          <a:blip r:embed="rId3">
            <a:alphaModFix/>
          </a:blip>
          <a:srcRect b="0" l="0" r="-765" t="23082"/>
          <a:stretch/>
        </p:blipFill>
        <p:spPr>
          <a:xfrm>
            <a:off x="1822350" y="3130499"/>
            <a:ext cx="5541376" cy="10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7"/>
          <p:cNvSpPr txBox="1"/>
          <p:nvPr/>
        </p:nvSpPr>
        <p:spPr>
          <a:xfrm>
            <a:off x="2445450" y="4221010"/>
            <a:ext cx="42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LineBot架構</a:t>
            </a:r>
            <a:endParaRPr/>
          </a:p>
        </p:txBody>
      </p:sp>
      <p:sp>
        <p:nvSpPr>
          <p:cNvPr id="1587" name="Google Shape;1587;p37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8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詳細介紹（3/4）</a:t>
            </a:r>
            <a:endParaRPr/>
          </a:p>
        </p:txBody>
      </p:sp>
      <p:sp>
        <p:nvSpPr>
          <p:cNvPr id="1593" name="Google Shape;1593;p38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Stable Diffusion：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Stable Diffusion是由慕尼黑大學CompVis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等共同</a:t>
            </a: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開發的生成性類神經網路文字轉圖像模型，主要以Latent Difffusion Models為基底進行開發。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94" name="Google Shape;15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05175"/>
            <a:ext cx="4572000" cy="224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8"/>
          <p:cNvSpPr txBox="1"/>
          <p:nvPr/>
        </p:nvSpPr>
        <p:spPr>
          <a:xfrm>
            <a:off x="5526738" y="4373100"/>
            <a:ext cx="2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Stable Diffusion網路架構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6" name="Google Shape;1596;p38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7" name="Google Shape;1597;p38"/>
          <p:cNvSpPr txBox="1"/>
          <p:nvPr/>
        </p:nvSpPr>
        <p:spPr>
          <a:xfrm>
            <a:off x="5131126" y="983900"/>
            <a:ext cx="29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訓練集:LAION-2B子集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512*512圖文模型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9"/>
          <p:cNvSpPr txBox="1"/>
          <p:nvPr>
            <p:ph type="title"/>
          </p:nvPr>
        </p:nvSpPr>
        <p:spPr>
          <a:xfrm>
            <a:off x="524200" y="983900"/>
            <a:ext cx="34461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詳細介紹（4/4）</a:t>
            </a:r>
            <a:endParaRPr/>
          </a:p>
        </p:txBody>
      </p:sp>
      <p:sp>
        <p:nvSpPr>
          <p:cNvPr id="1603" name="Google Shape;1603;p39"/>
          <p:cNvSpPr txBox="1"/>
          <p:nvPr>
            <p:ph idx="1" type="body"/>
          </p:nvPr>
        </p:nvSpPr>
        <p:spPr>
          <a:xfrm>
            <a:off x="524200" y="1809750"/>
            <a:ext cx="3446100" cy="26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Diffusion模型：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Disffusion模型會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學習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逐步去噪，在訓練模型時會使用艘分佈逐步給原圖加上雜訊，然後再將加躁的圖像嘗試變回原圖。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04" name="Google Shape;1604;p39"/>
          <p:cNvSpPr txBox="1"/>
          <p:nvPr/>
        </p:nvSpPr>
        <p:spPr>
          <a:xfrm>
            <a:off x="5405326" y="4161350"/>
            <a:ext cx="26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Stable Diffusion</a:t>
            </a:r>
            <a:r>
              <a:rPr lang="zh-TW">
                <a:solidFill>
                  <a:schemeClr val="lt1"/>
                </a:solidFill>
              </a:rPr>
              <a:t>詳細流程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5" name="Google Shape;1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75" y="1622348"/>
            <a:ext cx="3749002" cy="25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9"/>
          <p:cNvSpPr txBox="1"/>
          <p:nvPr>
            <p:ph idx="12" type="sldNum"/>
          </p:nvPr>
        </p:nvSpPr>
        <p:spPr>
          <a:xfrm>
            <a:off x="8665029" y="127279"/>
            <a:ext cx="326700" cy="2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y template">
  <a:themeElements>
    <a:clrScheme name="Custom 347">
      <a:dk1>
        <a:srgbClr val="21355A"/>
      </a:dk1>
      <a:lt1>
        <a:srgbClr val="FFFFFF"/>
      </a:lt1>
      <a:dk2>
        <a:srgbClr val="59BB00"/>
      </a:dk2>
      <a:lt2>
        <a:srgbClr val="00BABE"/>
      </a:lt2>
      <a:accent1>
        <a:srgbClr val="3AA0FF"/>
      </a:accent1>
      <a:accent2>
        <a:srgbClr val="3924BB"/>
      </a:accent2>
      <a:accent3>
        <a:srgbClr val="D63ED1"/>
      </a:accent3>
      <a:accent4>
        <a:srgbClr val="FF0000"/>
      </a:accent4>
      <a:accent5>
        <a:srgbClr val="FF8200"/>
      </a:accent5>
      <a:accent6>
        <a:srgbClr val="FFCC00"/>
      </a:accent6>
      <a:hlink>
        <a:srgbClr val="1C7AD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y template">
  <a:themeElements>
    <a:clrScheme name="Custom 347">
      <a:dk1>
        <a:srgbClr val="21355A"/>
      </a:dk1>
      <a:lt1>
        <a:srgbClr val="FFFFFF"/>
      </a:lt1>
      <a:dk2>
        <a:srgbClr val="59BB00"/>
      </a:dk2>
      <a:lt2>
        <a:srgbClr val="00BABE"/>
      </a:lt2>
      <a:accent1>
        <a:srgbClr val="3AA0FF"/>
      </a:accent1>
      <a:accent2>
        <a:srgbClr val="3924BB"/>
      </a:accent2>
      <a:accent3>
        <a:srgbClr val="D63ED1"/>
      </a:accent3>
      <a:accent4>
        <a:srgbClr val="FF0000"/>
      </a:accent4>
      <a:accent5>
        <a:srgbClr val="FF8200"/>
      </a:accent5>
      <a:accent6>
        <a:srgbClr val="FFCC00"/>
      </a:accent6>
      <a:hlink>
        <a:srgbClr val="1C7AD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